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0260013" cy="1468755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4" d="100"/>
          <a:sy n="34" d="100"/>
        </p:scale>
        <p:origin x="23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9501" y="2403728"/>
            <a:ext cx="8721011" cy="5113443"/>
          </a:xfrm>
        </p:spPr>
        <p:txBody>
          <a:bodyPr anchor="b"/>
          <a:lstStyle>
            <a:lvl1pPr algn="ctr">
              <a:defRPr sz="673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502" y="7714365"/>
            <a:ext cx="7695010" cy="3546090"/>
          </a:xfrm>
        </p:spPr>
        <p:txBody>
          <a:bodyPr/>
          <a:lstStyle>
            <a:lvl1pPr marL="0" indent="0" algn="ctr">
              <a:buNone/>
              <a:defRPr sz="2693"/>
            </a:lvl1pPr>
            <a:lvl2pPr marL="512978" indent="0" algn="ctr">
              <a:buNone/>
              <a:defRPr sz="2244"/>
            </a:lvl2pPr>
            <a:lvl3pPr marL="1025957" indent="0" algn="ctr">
              <a:buNone/>
              <a:defRPr sz="2020"/>
            </a:lvl3pPr>
            <a:lvl4pPr marL="1538935" indent="0" algn="ctr">
              <a:buNone/>
              <a:defRPr sz="1795"/>
            </a:lvl4pPr>
            <a:lvl5pPr marL="2051914" indent="0" algn="ctr">
              <a:buNone/>
              <a:defRPr sz="1795"/>
            </a:lvl5pPr>
            <a:lvl6pPr marL="2564892" indent="0" algn="ctr">
              <a:buNone/>
              <a:defRPr sz="1795"/>
            </a:lvl6pPr>
            <a:lvl7pPr marL="3077870" indent="0" algn="ctr">
              <a:buNone/>
              <a:defRPr sz="1795"/>
            </a:lvl7pPr>
            <a:lvl8pPr marL="3590849" indent="0" algn="ctr">
              <a:buNone/>
              <a:defRPr sz="1795"/>
            </a:lvl8pPr>
            <a:lvl9pPr marL="4103827" indent="0" algn="ctr">
              <a:buNone/>
              <a:defRPr sz="1795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3C26-06F9-468D-A7CA-439B87EDEC85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E8B4-2568-43EC-84AA-456D0B8C7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44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3C26-06F9-468D-A7CA-439B87EDEC85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E8B4-2568-43EC-84AA-456D0B8C7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47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42323" y="781976"/>
            <a:ext cx="2212315" cy="1244702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5376" y="781976"/>
            <a:ext cx="6508696" cy="1244702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3C26-06F9-468D-A7CA-439B87EDEC85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E8B4-2568-43EC-84AA-456D0B8C7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60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3C26-06F9-468D-A7CA-439B87EDEC85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E8B4-2568-43EC-84AA-456D0B8C7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735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33" y="3661692"/>
            <a:ext cx="8849261" cy="6109612"/>
          </a:xfrm>
        </p:spPr>
        <p:txBody>
          <a:bodyPr anchor="b"/>
          <a:lstStyle>
            <a:lvl1pPr>
              <a:defRPr sz="673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033" y="9829103"/>
            <a:ext cx="8849261" cy="3212900"/>
          </a:xfrm>
        </p:spPr>
        <p:txBody>
          <a:bodyPr/>
          <a:lstStyle>
            <a:lvl1pPr marL="0" indent="0">
              <a:buNone/>
              <a:defRPr sz="2693">
                <a:solidFill>
                  <a:schemeClr val="tx1"/>
                </a:solidFill>
              </a:defRPr>
            </a:lvl1pPr>
            <a:lvl2pPr marL="512978" indent="0">
              <a:buNone/>
              <a:defRPr sz="2244">
                <a:solidFill>
                  <a:schemeClr val="tx1">
                    <a:tint val="75000"/>
                  </a:schemeClr>
                </a:solidFill>
              </a:defRPr>
            </a:lvl2pPr>
            <a:lvl3pPr marL="1025957" indent="0">
              <a:buNone/>
              <a:defRPr sz="2020">
                <a:solidFill>
                  <a:schemeClr val="tx1">
                    <a:tint val="75000"/>
                  </a:schemeClr>
                </a:solidFill>
              </a:defRPr>
            </a:lvl3pPr>
            <a:lvl4pPr marL="1538935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4pPr>
            <a:lvl5pPr marL="20519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5pPr>
            <a:lvl6pPr marL="2564892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6pPr>
            <a:lvl7pPr marL="3077870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7pPr>
            <a:lvl8pPr marL="3590849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8pPr>
            <a:lvl9pPr marL="410382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3C26-06F9-468D-A7CA-439B87EDEC85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E8B4-2568-43EC-84AA-456D0B8C7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09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5376" y="3909880"/>
            <a:ext cx="4360506" cy="931911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4131" y="3909880"/>
            <a:ext cx="4360506" cy="931911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3C26-06F9-468D-A7CA-439B87EDEC85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E8B4-2568-43EC-84AA-456D0B8C7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06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712" y="781979"/>
            <a:ext cx="8849261" cy="283891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713" y="3600491"/>
            <a:ext cx="4340466" cy="1764545"/>
          </a:xfrm>
        </p:spPr>
        <p:txBody>
          <a:bodyPr anchor="b"/>
          <a:lstStyle>
            <a:lvl1pPr marL="0" indent="0">
              <a:buNone/>
              <a:defRPr sz="2693" b="1"/>
            </a:lvl1pPr>
            <a:lvl2pPr marL="512978" indent="0">
              <a:buNone/>
              <a:defRPr sz="2244" b="1"/>
            </a:lvl2pPr>
            <a:lvl3pPr marL="1025957" indent="0">
              <a:buNone/>
              <a:defRPr sz="2020" b="1"/>
            </a:lvl3pPr>
            <a:lvl4pPr marL="1538935" indent="0">
              <a:buNone/>
              <a:defRPr sz="1795" b="1"/>
            </a:lvl4pPr>
            <a:lvl5pPr marL="2051914" indent="0">
              <a:buNone/>
              <a:defRPr sz="1795" b="1"/>
            </a:lvl5pPr>
            <a:lvl6pPr marL="2564892" indent="0">
              <a:buNone/>
              <a:defRPr sz="1795" b="1"/>
            </a:lvl6pPr>
            <a:lvl7pPr marL="3077870" indent="0">
              <a:buNone/>
              <a:defRPr sz="1795" b="1"/>
            </a:lvl7pPr>
            <a:lvl8pPr marL="3590849" indent="0">
              <a:buNone/>
              <a:defRPr sz="1795" b="1"/>
            </a:lvl8pPr>
            <a:lvl9pPr marL="4103827" indent="0">
              <a:buNone/>
              <a:defRPr sz="1795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6713" y="5365036"/>
            <a:ext cx="4340466" cy="789115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4132" y="3600491"/>
            <a:ext cx="4361842" cy="1764545"/>
          </a:xfrm>
        </p:spPr>
        <p:txBody>
          <a:bodyPr anchor="b"/>
          <a:lstStyle>
            <a:lvl1pPr marL="0" indent="0">
              <a:buNone/>
              <a:defRPr sz="2693" b="1"/>
            </a:lvl1pPr>
            <a:lvl2pPr marL="512978" indent="0">
              <a:buNone/>
              <a:defRPr sz="2244" b="1"/>
            </a:lvl2pPr>
            <a:lvl3pPr marL="1025957" indent="0">
              <a:buNone/>
              <a:defRPr sz="2020" b="1"/>
            </a:lvl3pPr>
            <a:lvl4pPr marL="1538935" indent="0">
              <a:buNone/>
              <a:defRPr sz="1795" b="1"/>
            </a:lvl4pPr>
            <a:lvl5pPr marL="2051914" indent="0">
              <a:buNone/>
              <a:defRPr sz="1795" b="1"/>
            </a:lvl5pPr>
            <a:lvl6pPr marL="2564892" indent="0">
              <a:buNone/>
              <a:defRPr sz="1795" b="1"/>
            </a:lvl6pPr>
            <a:lvl7pPr marL="3077870" indent="0">
              <a:buNone/>
              <a:defRPr sz="1795" b="1"/>
            </a:lvl7pPr>
            <a:lvl8pPr marL="3590849" indent="0">
              <a:buNone/>
              <a:defRPr sz="1795" b="1"/>
            </a:lvl8pPr>
            <a:lvl9pPr marL="4103827" indent="0">
              <a:buNone/>
              <a:defRPr sz="1795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94132" y="5365036"/>
            <a:ext cx="4361842" cy="789115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3C26-06F9-468D-A7CA-439B87EDEC85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E8B4-2568-43EC-84AA-456D0B8C7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3824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3C26-06F9-468D-A7CA-439B87EDEC85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E8B4-2568-43EC-84AA-456D0B8C7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65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3C26-06F9-468D-A7CA-439B87EDEC85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E8B4-2568-43EC-84AA-456D0B8C7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4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712" y="979170"/>
            <a:ext cx="3309121" cy="3427095"/>
          </a:xfrm>
        </p:spPr>
        <p:txBody>
          <a:bodyPr anchor="b"/>
          <a:lstStyle>
            <a:lvl1pPr>
              <a:defRPr sz="359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842" y="2114739"/>
            <a:ext cx="5194132" cy="10437680"/>
          </a:xfrm>
        </p:spPr>
        <p:txBody>
          <a:bodyPr/>
          <a:lstStyle>
            <a:lvl1pPr>
              <a:defRPr sz="3590"/>
            </a:lvl1pPr>
            <a:lvl2pPr>
              <a:defRPr sz="3142"/>
            </a:lvl2pPr>
            <a:lvl3pPr>
              <a:defRPr sz="2693"/>
            </a:lvl3pPr>
            <a:lvl4pPr>
              <a:defRPr sz="2244"/>
            </a:lvl4pPr>
            <a:lvl5pPr>
              <a:defRPr sz="2244"/>
            </a:lvl5pPr>
            <a:lvl6pPr>
              <a:defRPr sz="2244"/>
            </a:lvl6pPr>
            <a:lvl7pPr>
              <a:defRPr sz="2244"/>
            </a:lvl7pPr>
            <a:lvl8pPr>
              <a:defRPr sz="2244"/>
            </a:lvl8pPr>
            <a:lvl9pPr>
              <a:defRPr sz="2244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712" y="4406265"/>
            <a:ext cx="3309121" cy="8163151"/>
          </a:xfrm>
        </p:spPr>
        <p:txBody>
          <a:bodyPr/>
          <a:lstStyle>
            <a:lvl1pPr marL="0" indent="0">
              <a:buNone/>
              <a:defRPr sz="1795"/>
            </a:lvl1pPr>
            <a:lvl2pPr marL="512978" indent="0">
              <a:buNone/>
              <a:defRPr sz="1571"/>
            </a:lvl2pPr>
            <a:lvl3pPr marL="1025957" indent="0">
              <a:buNone/>
              <a:defRPr sz="1346"/>
            </a:lvl3pPr>
            <a:lvl4pPr marL="1538935" indent="0">
              <a:buNone/>
              <a:defRPr sz="1122"/>
            </a:lvl4pPr>
            <a:lvl5pPr marL="2051914" indent="0">
              <a:buNone/>
              <a:defRPr sz="1122"/>
            </a:lvl5pPr>
            <a:lvl6pPr marL="2564892" indent="0">
              <a:buNone/>
              <a:defRPr sz="1122"/>
            </a:lvl6pPr>
            <a:lvl7pPr marL="3077870" indent="0">
              <a:buNone/>
              <a:defRPr sz="1122"/>
            </a:lvl7pPr>
            <a:lvl8pPr marL="3590849" indent="0">
              <a:buNone/>
              <a:defRPr sz="1122"/>
            </a:lvl8pPr>
            <a:lvl9pPr marL="4103827" indent="0">
              <a:buNone/>
              <a:defRPr sz="112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3C26-06F9-468D-A7CA-439B87EDEC85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E8B4-2568-43EC-84AA-456D0B8C7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43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712" y="979170"/>
            <a:ext cx="3309121" cy="3427095"/>
          </a:xfrm>
        </p:spPr>
        <p:txBody>
          <a:bodyPr anchor="b"/>
          <a:lstStyle>
            <a:lvl1pPr>
              <a:defRPr sz="359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61842" y="2114739"/>
            <a:ext cx="5194132" cy="10437680"/>
          </a:xfrm>
        </p:spPr>
        <p:txBody>
          <a:bodyPr anchor="t"/>
          <a:lstStyle>
            <a:lvl1pPr marL="0" indent="0">
              <a:buNone/>
              <a:defRPr sz="3590"/>
            </a:lvl1pPr>
            <a:lvl2pPr marL="512978" indent="0">
              <a:buNone/>
              <a:defRPr sz="3142"/>
            </a:lvl2pPr>
            <a:lvl3pPr marL="1025957" indent="0">
              <a:buNone/>
              <a:defRPr sz="2693"/>
            </a:lvl3pPr>
            <a:lvl4pPr marL="1538935" indent="0">
              <a:buNone/>
              <a:defRPr sz="2244"/>
            </a:lvl4pPr>
            <a:lvl5pPr marL="2051914" indent="0">
              <a:buNone/>
              <a:defRPr sz="2244"/>
            </a:lvl5pPr>
            <a:lvl6pPr marL="2564892" indent="0">
              <a:buNone/>
              <a:defRPr sz="2244"/>
            </a:lvl6pPr>
            <a:lvl7pPr marL="3077870" indent="0">
              <a:buNone/>
              <a:defRPr sz="2244"/>
            </a:lvl7pPr>
            <a:lvl8pPr marL="3590849" indent="0">
              <a:buNone/>
              <a:defRPr sz="2244"/>
            </a:lvl8pPr>
            <a:lvl9pPr marL="4103827" indent="0">
              <a:buNone/>
              <a:defRPr sz="2244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712" y="4406265"/>
            <a:ext cx="3309121" cy="8163151"/>
          </a:xfrm>
        </p:spPr>
        <p:txBody>
          <a:bodyPr/>
          <a:lstStyle>
            <a:lvl1pPr marL="0" indent="0">
              <a:buNone/>
              <a:defRPr sz="1795"/>
            </a:lvl1pPr>
            <a:lvl2pPr marL="512978" indent="0">
              <a:buNone/>
              <a:defRPr sz="1571"/>
            </a:lvl2pPr>
            <a:lvl3pPr marL="1025957" indent="0">
              <a:buNone/>
              <a:defRPr sz="1346"/>
            </a:lvl3pPr>
            <a:lvl4pPr marL="1538935" indent="0">
              <a:buNone/>
              <a:defRPr sz="1122"/>
            </a:lvl4pPr>
            <a:lvl5pPr marL="2051914" indent="0">
              <a:buNone/>
              <a:defRPr sz="1122"/>
            </a:lvl5pPr>
            <a:lvl6pPr marL="2564892" indent="0">
              <a:buNone/>
              <a:defRPr sz="1122"/>
            </a:lvl6pPr>
            <a:lvl7pPr marL="3077870" indent="0">
              <a:buNone/>
              <a:defRPr sz="1122"/>
            </a:lvl7pPr>
            <a:lvl8pPr marL="3590849" indent="0">
              <a:buNone/>
              <a:defRPr sz="1122"/>
            </a:lvl8pPr>
            <a:lvl9pPr marL="4103827" indent="0">
              <a:buNone/>
              <a:defRPr sz="112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3C26-06F9-468D-A7CA-439B87EDEC85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E8B4-2568-43EC-84AA-456D0B8C7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244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5376" y="781979"/>
            <a:ext cx="8849261" cy="2838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376" y="3909880"/>
            <a:ext cx="8849261" cy="931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5376" y="13613186"/>
            <a:ext cx="2308503" cy="781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F3C26-06F9-468D-A7CA-439B87EDEC85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98630" y="13613186"/>
            <a:ext cx="3462754" cy="781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46134" y="13613186"/>
            <a:ext cx="2308503" cy="781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CE8B4-2568-43EC-84AA-456D0B8C7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14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25957" rtl="0" eaLnBrk="1" latinLnBrk="0" hangingPunct="1">
        <a:lnSpc>
          <a:spcPct val="90000"/>
        </a:lnSpc>
        <a:spcBef>
          <a:spcPct val="0"/>
        </a:spcBef>
        <a:buNone/>
        <a:defRPr kumimoji="1" sz="49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489" indent="-256489" algn="l" defTabSz="1025957" rtl="0" eaLnBrk="1" latinLnBrk="0" hangingPunct="1">
        <a:lnSpc>
          <a:spcPct val="90000"/>
        </a:lnSpc>
        <a:spcBef>
          <a:spcPts val="1122"/>
        </a:spcBef>
        <a:buFont typeface="Arial" panose="020B0604020202020204" pitchFamily="34" charset="0"/>
        <a:buChar char="•"/>
        <a:defRPr kumimoji="1" sz="3142" kern="1200">
          <a:solidFill>
            <a:schemeClr val="tx1"/>
          </a:solidFill>
          <a:latin typeface="+mn-lt"/>
          <a:ea typeface="+mn-ea"/>
          <a:cs typeface="+mn-cs"/>
        </a:defRPr>
      </a:lvl1pPr>
      <a:lvl2pPr marL="769468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kumimoji="1" sz="2693" kern="1200">
          <a:solidFill>
            <a:schemeClr val="tx1"/>
          </a:solidFill>
          <a:latin typeface="+mn-lt"/>
          <a:ea typeface="+mn-ea"/>
          <a:cs typeface="+mn-cs"/>
        </a:defRPr>
      </a:lvl2pPr>
      <a:lvl3pPr marL="1282446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kumimoji="1" sz="2244" kern="1200">
          <a:solidFill>
            <a:schemeClr val="tx1"/>
          </a:solidFill>
          <a:latin typeface="+mn-lt"/>
          <a:ea typeface="+mn-ea"/>
          <a:cs typeface="+mn-cs"/>
        </a:defRPr>
      </a:lvl3pPr>
      <a:lvl4pPr marL="1795424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kumimoji="1" sz="2020" kern="1200">
          <a:solidFill>
            <a:schemeClr val="tx1"/>
          </a:solidFill>
          <a:latin typeface="+mn-lt"/>
          <a:ea typeface="+mn-ea"/>
          <a:cs typeface="+mn-cs"/>
        </a:defRPr>
      </a:lvl4pPr>
      <a:lvl5pPr marL="2308403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kumimoji="1" sz="2020" kern="1200">
          <a:solidFill>
            <a:schemeClr val="tx1"/>
          </a:solidFill>
          <a:latin typeface="+mn-lt"/>
          <a:ea typeface="+mn-ea"/>
          <a:cs typeface="+mn-cs"/>
        </a:defRPr>
      </a:lvl5pPr>
      <a:lvl6pPr marL="2821381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kumimoji="1" sz="2020" kern="1200">
          <a:solidFill>
            <a:schemeClr val="tx1"/>
          </a:solidFill>
          <a:latin typeface="+mn-lt"/>
          <a:ea typeface="+mn-ea"/>
          <a:cs typeface="+mn-cs"/>
        </a:defRPr>
      </a:lvl6pPr>
      <a:lvl7pPr marL="3334360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kumimoji="1" sz="2020" kern="1200">
          <a:solidFill>
            <a:schemeClr val="tx1"/>
          </a:solidFill>
          <a:latin typeface="+mn-lt"/>
          <a:ea typeface="+mn-ea"/>
          <a:cs typeface="+mn-cs"/>
        </a:defRPr>
      </a:lvl7pPr>
      <a:lvl8pPr marL="3847338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kumimoji="1" sz="2020" kern="1200">
          <a:solidFill>
            <a:schemeClr val="tx1"/>
          </a:solidFill>
          <a:latin typeface="+mn-lt"/>
          <a:ea typeface="+mn-ea"/>
          <a:cs typeface="+mn-cs"/>
        </a:defRPr>
      </a:lvl8pPr>
      <a:lvl9pPr marL="4360316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kumimoji="1" sz="20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5957" rtl="0" eaLnBrk="1" latinLnBrk="0" hangingPunct="1">
        <a:defRPr kumimoji="1" sz="2020" kern="1200">
          <a:solidFill>
            <a:schemeClr val="tx1"/>
          </a:solidFill>
          <a:latin typeface="+mn-lt"/>
          <a:ea typeface="+mn-ea"/>
          <a:cs typeface="+mn-cs"/>
        </a:defRPr>
      </a:lvl1pPr>
      <a:lvl2pPr marL="512978" algn="l" defTabSz="1025957" rtl="0" eaLnBrk="1" latinLnBrk="0" hangingPunct="1">
        <a:defRPr kumimoji="1" sz="2020" kern="1200">
          <a:solidFill>
            <a:schemeClr val="tx1"/>
          </a:solidFill>
          <a:latin typeface="+mn-lt"/>
          <a:ea typeface="+mn-ea"/>
          <a:cs typeface="+mn-cs"/>
        </a:defRPr>
      </a:lvl2pPr>
      <a:lvl3pPr marL="1025957" algn="l" defTabSz="1025957" rtl="0" eaLnBrk="1" latinLnBrk="0" hangingPunct="1">
        <a:defRPr kumimoji="1" sz="2020" kern="1200">
          <a:solidFill>
            <a:schemeClr val="tx1"/>
          </a:solidFill>
          <a:latin typeface="+mn-lt"/>
          <a:ea typeface="+mn-ea"/>
          <a:cs typeface="+mn-cs"/>
        </a:defRPr>
      </a:lvl3pPr>
      <a:lvl4pPr marL="1538935" algn="l" defTabSz="1025957" rtl="0" eaLnBrk="1" latinLnBrk="0" hangingPunct="1">
        <a:defRPr kumimoji="1" sz="202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14" algn="l" defTabSz="1025957" rtl="0" eaLnBrk="1" latinLnBrk="0" hangingPunct="1">
        <a:defRPr kumimoji="1" sz="2020" kern="1200">
          <a:solidFill>
            <a:schemeClr val="tx1"/>
          </a:solidFill>
          <a:latin typeface="+mn-lt"/>
          <a:ea typeface="+mn-ea"/>
          <a:cs typeface="+mn-cs"/>
        </a:defRPr>
      </a:lvl5pPr>
      <a:lvl6pPr marL="2564892" algn="l" defTabSz="1025957" rtl="0" eaLnBrk="1" latinLnBrk="0" hangingPunct="1">
        <a:defRPr kumimoji="1" sz="2020" kern="1200">
          <a:solidFill>
            <a:schemeClr val="tx1"/>
          </a:solidFill>
          <a:latin typeface="+mn-lt"/>
          <a:ea typeface="+mn-ea"/>
          <a:cs typeface="+mn-cs"/>
        </a:defRPr>
      </a:lvl6pPr>
      <a:lvl7pPr marL="3077870" algn="l" defTabSz="1025957" rtl="0" eaLnBrk="1" latinLnBrk="0" hangingPunct="1">
        <a:defRPr kumimoji="1" sz="2020" kern="1200">
          <a:solidFill>
            <a:schemeClr val="tx1"/>
          </a:solidFill>
          <a:latin typeface="+mn-lt"/>
          <a:ea typeface="+mn-ea"/>
          <a:cs typeface="+mn-cs"/>
        </a:defRPr>
      </a:lvl7pPr>
      <a:lvl8pPr marL="3590849" algn="l" defTabSz="1025957" rtl="0" eaLnBrk="1" latinLnBrk="0" hangingPunct="1">
        <a:defRPr kumimoji="1" sz="2020" kern="1200">
          <a:solidFill>
            <a:schemeClr val="tx1"/>
          </a:solidFill>
          <a:latin typeface="+mn-lt"/>
          <a:ea typeface="+mn-ea"/>
          <a:cs typeface="+mn-cs"/>
        </a:defRPr>
      </a:lvl8pPr>
      <a:lvl9pPr marL="4103827" algn="l" defTabSz="1025957" rtl="0" eaLnBrk="1" latinLnBrk="0" hangingPunct="1">
        <a:defRPr kumimoji="1" sz="20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21" y="143894"/>
            <a:ext cx="9501515" cy="3257549"/>
          </a:xfrm>
          <a:prstGeom prst="rect">
            <a:avLst/>
          </a:prstGeom>
        </p:spPr>
      </p:pic>
      <p:sp>
        <p:nvSpPr>
          <p:cNvPr id="17" name="タイトル 1"/>
          <p:cNvSpPr txBox="1">
            <a:spLocks/>
          </p:cNvSpPr>
          <p:nvPr/>
        </p:nvSpPr>
        <p:spPr>
          <a:xfrm>
            <a:off x="705503" y="371476"/>
            <a:ext cx="8771352" cy="2011806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102595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9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出張！</a:t>
            </a:r>
            <a:endParaRPr lang="en-US" altLang="ja-JP" sz="66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66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ボランティア総合案内所</a:t>
            </a:r>
            <a:endParaRPr lang="ja-JP" altLang="en-US" sz="66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9001" y="2421377"/>
            <a:ext cx="8717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/>
              <a:t>～今から、ボランティアを始めたいあなたへ～</a:t>
            </a:r>
            <a:endParaRPr kumimoji="1" lang="ja-JP" altLang="en-US" sz="3200" b="1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21" y="4024313"/>
            <a:ext cx="5137819" cy="4090988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352229" y="9875255"/>
            <a:ext cx="99195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 smtClean="0"/>
              <a:t>開催日：</a:t>
            </a:r>
            <a:endParaRPr kumimoji="1" lang="en-US" altLang="ja-JP" sz="3200" b="1" u="sng" dirty="0" smtClean="0"/>
          </a:p>
          <a:p>
            <a:r>
              <a:rPr kumimoji="1" lang="ja-JP" altLang="en-US" sz="3200" b="1" u="sng" dirty="0" smtClean="0"/>
              <a:t>令和</a:t>
            </a:r>
            <a:r>
              <a:rPr kumimoji="1" lang="en-US" altLang="ja-JP" sz="3200" b="1" u="sng" dirty="0" smtClean="0"/>
              <a:t>7</a:t>
            </a:r>
            <a:r>
              <a:rPr kumimoji="1" lang="ja-JP" altLang="en-US" sz="3200" b="1" u="sng" dirty="0" smtClean="0"/>
              <a:t>年</a:t>
            </a:r>
            <a:r>
              <a:rPr kumimoji="1" lang="en-US" altLang="ja-JP" sz="3200" b="1" u="sng" dirty="0" smtClean="0"/>
              <a:t>7</a:t>
            </a:r>
            <a:r>
              <a:rPr kumimoji="1" lang="ja-JP" altLang="en-US" sz="3200" b="1" u="sng" dirty="0" smtClean="0"/>
              <a:t>月</a:t>
            </a:r>
            <a:r>
              <a:rPr kumimoji="1" lang="en-US" altLang="ja-JP" sz="3200" b="1" u="sng" dirty="0" smtClean="0"/>
              <a:t>23</a:t>
            </a:r>
            <a:r>
              <a:rPr kumimoji="1" lang="ja-JP" altLang="en-US" sz="3200" b="1" u="sng" dirty="0" smtClean="0"/>
              <a:t>日（水）午前 </a:t>
            </a:r>
            <a:r>
              <a:rPr kumimoji="1" lang="en-US" altLang="ja-JP" sz="3200" b="1" u="sng" dirty="0" smtClean="0"/>
              <a:t>11 </a:t>
            </a:r>
            <a:r>
              <a:rPr kumimoji="1" lang="ja-JP" altLang="en-US" sz="3200" b="1" u="sng" dirty="0" smtClean="0"/>
              <a:t>時　～　午後 </a:t>
            </a:r>
            <a:r>
              <a:rPr kumimoji="1" lang="en-US" altLang="ja-JP" sz="3200" b="1" u="sng" dirty="0" smtClean="0"/>
              <a:t>7</a:t>
            </a:r>
            <a:r>
              <a:rPr kumimoji="1" lang="ja-JP" altLang="en-US" sz="3200" b="1" u="sng" dirty="0"/>
              <a:t> </a:t>
            </a:r>
            <a:r>
              <a:rPr kumimoji="1" lang="ja-JP" altLang="en-US" sz="3200" b="1" u="sng" dirty="0" smtClean="0"/>
              <a:t>時</a:t>
            </a:r>
            <a:endParaRPr kumimoji="1" lang="en-US" altLang="ja-JP" sz="3200" b="1" u="sng" dirty="0" smtClean="0"/>
          </a:p>
          <a:p>
            <a:r>
              <a:rPr kumimoji="1" lang="ja-JP" altLang="en-US" sz="3200" b="1" u="sng" dirty="0" smtClean="0"/>
              <a:t>　　　</a:t>
            </a:r>
            <a:r>
              <a:rPr kumimoji="1" lang="en-US" altLang="ja-JP" sz="3200" b="1" u="sng" dirty="0" smtClean="0"/>
              <a:t>   7</a:t>
            </a:r>
            <a:r>
              <a:rPr kumimoji="1" lang="ja-JP" altLang="en-US" sz="3200" b="1" u="sng" dirty="0" smtClean="0"/>
              <a:t>月</a:t>
            </a:r>
            <a:r>
              <a:rPr kumimoji="1" lang="en-US" altLang="ja-JP" sz="3200" b="1" u="sng" dirty="0" smtClean="0"/>
              <a:t>24</a:t>
            </a:r>
            <a:r>
              <a:rPr kumimoji="1" lang="ja-JP" altLang="en-US" sz="3200" b="1" u="sng" dirty="0" smtClean="0"/>
              <a:t>日（木）午前 </a:t>
            </a:r>
            <a:r>
              <a:rPr kumimoji="1" lang="en-US" altLang="ja-JP" sz="3200" b="1" u="sng" dirty="0" smtClean="0"/>
              <a:t>10</a:t>
            </a:r>
            <a:r>
              <a:rPr kumimoji="1" lang="ja-JP" altLang="en-US" sz="3200" b="1" u="sng" dirty="0"/>
              <a:t> </a:t>
            </a:r>
            <a:r>
              <a:rPr kumimoji="1" lang="ja-JP" altLang="en-US" sz="3200" b="1" u="sng" dirty="0" smtClean="0"/>
              <a:t>時　～　午後 </a:t>
            </a:r>
            <a:r>
              <a:rPr kumimoji="1" lang="en-US" altLang="ja-JP" sz="3200" b="1" u="sng" dirty="0" smtClean="0"/>
              <a:t>4</a:t>
            </a:r>
            <a:r>
              <a:rPr kumimoji="1" lang="ja-JP" altLang="en-US" sz="3200" b="1" u="sng" dirty="0"/>
              <a:t> </a:t>
            </a:r>
            <a:r>
              <a:rPr kumimoji="1" lang="ja-JP" altLang="en-US" sz="3200" b="1" u="sng" dirty="0" smtClean="0"/>
              <a:t>時</a:t>
            </a:r>
            <a:endParaRPr kumimoji="1" lang="en-US" altLang="ja-JP" sz="3200" b="1" u="sng" dirty="0" smtClean="0"/>
          </a:p>
          <a:p>
            <a:r>
              <a:rPr kumimoji="1" lang="ja-JP" altLang="en-US" sz="3200" b="1" u="sng" dirty="0" smtClean="0"/>
              <a:t>場所：イオンモール大和（鶴間駅　徒歩６分）</a:t>
            </a:r>
            <a:endParaRPr kumimoji="1" lang="en-US" altLang="ja-JP" sz="3200" b="1" u="sng" dirty="0" smtClean="0"/>
          </a:p>
          <a:p>
            <a:r>
              <a:rPr kumimoji="1" lang="ja-JP" altLang="en-US" sz="3200" b="1" u="sng" dirty="0"/>
              <a:t>　</a:t>
            </a:r>
            <a:r>
              <a:rPr kumimoji="1" lang="ja-JP" altLang="en-US" sz="3200" b="1" u="sng" dirty="0" smtClean="0"/>
              <a:t>　　</a:t>
            </a:r>
            <a:r>
              <a:rPr kumimoji="1" lang="en-US" altLang="ja-JP" sz="3200" b="1" u="sng" dirty="0" smtClean="0"/>
              <a:t>1</a:t>
            </a:r>
            <a:r>
              <a:rPr kumimoji="1" lang="ja-JP" altLang="en-US" sz="3200" b="1" u="sng" dirty="0" smtClean="0"/>
              <a:t>階ウォーターコート</a:t>
            </a:r>
            <a:endParaRPr kumimoji="1" lang="en-US" altLang="ja-JP" sz="3200" b="1" u="sng" dirty="0" smtClean="0"/>
          </a:p>
          <a:p>
            <a:r>
              <a:rPr kumimoji="1" lang="ja-JP" altLang="en-US" sz="3200" b="1" dirty="0" smtClean="0"/>
              <a:t>主催</a:t>
            </a:r>
            <a:r>
              <a:rPr kumimoji="1" lang="en-US" altLang="ja-JP" sz="3200" b="1" dirty="0" smtClean="0"/>
              <a:t>/</a:t>
            </a:r>
            <a:r>
              <a:rPr kumimoji="1" lang="ja-JP" altLang="en-US" sz="3200" b="1" dirty="0" smtClean="0"/>
              <a:t>共催：大和市</a:t>
            </a:r>
            <a:r>
              <a:rPr kumimoji="1" lang="en-US" altLang="ja-JP" sz="3200" b="1" dirty="0" smtClean="0"/>
              <a:t>/</a:t>
            </a:r>
            <a:r>
              <a:rPr kumimoji="1" lang="ja-JP" altLang="en-US" sz="3200" b="1" dirty="0" smtClean="0"/>
              <a:t>大和市民活動センター</a:t>
            </a:r>
            <a:endParaRPr kumimoji="1" lang="en-US" altLang="ja-JP" sz="3200" b="1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98015" y="8060423"/>
            <a:ext cx="51378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ボランティアで</a:t>
            </a:r>
            <a:endParaRPr kumimoji="1" lang="en-US" altLang="ja-JP" sz="2800" b="1" dirty="0" smtClean="0"/>
          </a:p>
          <a:p>
            <a:r>
              <a:rPr kumimoji="1" lang="ja-JP" altLang="en-US" sz="2800" b="1" dirty="0"/>
              <a:t>　</a:t>
            </a:r>
            <a:r>
              <a:rPr kumimoji="1" lang="ja-JP" altLang="en-US" sz="2800" b="1" dirty="0" smtClean="0"/>
              <a:t>　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新たな出会いや経験</a:t>
            </a:r>
            <a:endParaRPr kumimoji="1" lang="en-US" altLang="ja-JP" sz="2800" b="1" dirty="0" smtClean="0">
              <a:solidFill>
                <a:srgbClr val="FF0000"/>
              </a:solidFill>
            </a:endParaRPr>
          </a:p>
          <a:p>
            <a:r>
              <a:rPr kumimoji="1" lang="ja-JP" altLang="en-US" sz="2800" b="1" dirty="0"/>
              <a:t>　</a:t>
            </a:r>
            <a:r>
              <a:rPr kumimoji="1" lang="ja-JP" altLang="en-US" sz="2800" b="1" dirty="0" smtClean="0"/>
              <a:t>　　　をしてみませんか！</a:t>
            </a:r>
            <a:endParaRPr kumimoji="1" lang="ja-JP" altLang="en-US" sz="28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40421" y="13538655"/>
            <a:ext cx="10829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問い合わせは▶大和市  つながり推進課　☎</a:t>
            </a:r>
            <a:r>
              <a:rPr kumimoji="1" lang="en-US" altLang="ja-JP" sz="2800" b="1" dirty="0"/>
              <a:t> </a:t>
            </a:r>
            <a:r>
              <a:rPr kumimoji="1" lang="en-US" altLang="ja-JP" sz="2800" b="1" dirty="0" smtClean="0"/>
              <a:t>046-260-5103</a:t>
            </a:r>
            <a:endParaRPr kumimoji="1" lang="ja-JP" alt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1278">
            <a:off x="7521868" y="3754261"/>
            <a:ext cx="2152086" cy="46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025" y="4410258"/>
            <a:ext cx="1647619" cy="2952381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34" y="8180357"/>
            <a:ext cx="3102867" cy="197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4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112</Words>
  <Application>Microsoft Office PowerPoint</Application>
  <PresentationFormat>ユーザー設定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HG創英角ﾎﾟｯﾌﾟ体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>大和市役所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大和市役所</dc:creator>
  <cp:lastModifiedBy>大和市役所</cp:lastModifiedBy>
  <cp:revision>14</cp:revision>
  <cp:lastPrinted>2025-05-22T00:04:58Z</cp:lastPrinted>
  <dcterms:created xsi:type="dcterms:W3CDTF">2025-04-17T05:58:53Z</dcterms:created>
  <dcterms:modified xsi:type="dcterms:W3CDTF">2025-05-22T07:38:41Z</dcterms:modified>
</cp:coreProperties>
</file>