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4"/>
  </p:sldMasterIdLst>
  <p:notesMasterIdLst>
    <p:notesMasterId r:id="rId9"/>
  </p:notesMasterIdLst>
  <p:sldIdLst>
    <p:sldId id="257" r:id="rId5"/>
    <p:sldId id="263" r:id="rId6"/>
    <p:sldId id="266" r:id="rId7"/>
    <p:sldId id="268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CF00"/>
    <a:srgbClr val="E20000"/>
    <a:srgbClr val="034CA7"/>
    <a:srgbClr val="FFC1C1"/>
    <a:srgbClr val="648AAC"/>
    <a:srgbClr val="FFA3A3"/>
    <a:srgbClr val="FF8181"/>
    <a:srgbClr val="FF5B5B"/>
    <a:srgbClr val="FF2525"/>
    <a:srgbClr val="F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E5744F-F18E-8CCF-6914-725DA202F011}" v="1" dt="2022-02-03T03:35:46.1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87" d="100"/>
          <a:sy n="87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國井 昌枝" userId="136b7e91-fbfc-44e1-9a7f-2e76129f6143" providerId="ADAL" clId="{01ACB2FB-8658-4088-BF37-0320D254C318}"/>
    <pc:docChg chg="modSld">
      <pc:chgData name="國井 昌枝" userId="136b7e91-fbfc-44e1-9a7f-2e76129f6143" providerId="ADAL" clId="{01ACB2FB-8658-4088-BF37-0320D254C318}" dt="2022-02-03T04:12:54.146" v="15" actId="20577"/>
      <pc:docMkLst>
        <pc:docMk/>
      </pc:docMkLst>
      <pc:sldChg chg="modSp mod">
        <pc:chgData name="國井 昌枝" userId="136b7e91-fbfc-44e1-9a7f-2e76129f6143" providerId="ADAL" clId="{01ACB2FB-8658-4088-BF37-0320D254C318}" dt="2022-02-03T04:12:54.146" v="15" actId="20577"/>
        <pc:sldMkLst>
          <pc:docMk/>
          <pc:sldMk cId="852157316" sldId="266"/>
        </pc:sldMkLst>
        <pc:spChg chg="mod">
          <ac:chgData name="國井 昌枝" userId="136b7e91-fbfc-44e1-9a7f-2e76129f6143" providerId="ADAL" clId="{01ACB2FB-8658-4088-BF37-0320D254C318}" dt="2022-02-03T04:12:54.146" v="15" actId="20577"/>
          <ac:spMkLst>
            <pc:docMk/>
            <pc:sldMk cId="852157316" sldId="266"/>
            <ac:spMk id="6" creationId="{3DFBB973-05DB-4055-AC7E-BDE0D2C0DE53}"/>
          </ac:spMkLst>
        </pc:spChg>
      </pc:sldChg>
    </pc:docChg>
  </pc:docChgLst>
  <pc:docChgLst>
    <pc:chgData name="山本 麻里" userId="79d2d92e-a7b6-42ec-a456-9c69b611b385" providerId="ADAL" clId="{0ECAA3D7-FE55-4DCF-8AFB-5249A75DD72B}"/>
    <pc:docChg chg="undo custSel modSld">
      <pc:chgData name="山本 麻里" userId="79d2d92e-a7b6-42ec-a456-9c69b611b385" providerId="ADAL" clId="{0ECAA3D7-FE55-4DCF-8AFB-5249A75DD72B}" dt="2022-02-03T02:32:19.084" v="14" actId="2085"/>
      <pc:docMkLst>
        <pc:docMk/>
      </pc:docMkLst>
      <pc:sldChg chg="modSp mod">
        <pc:chgData name="山本 麻里" userId="79d2d92e-a7b6-42ec-a456-9c69b611b385" providerId="ADAL" clId="{0ECAA3D7-FE55-4DCF-8AFB-5249A75DD72B}" dt="2022-02-03T02:32:19.084" v="14" actId="2085"/>
        <pc:sldMkLst>
          <pc:docMk/>
          <pc:sldMk cId="2574786793" sldId="263"/>
        </pc:sldMkLst>
        <pc:spChg chg="mod">
          <ac:chgData name="山本 麻里" userId="79d2d92e-a7b6-42ec-a456-9c69b611b385" providerId="ADAL" clId="{0ECAA3D7-FE55-4DCF-8AFB-5249A75DD72B}" dt="2022-02-03T02:32:19.084" v="14" actId="2085"/>
          <ac:spMkLst>
            <pc:docMk/>
            <pc:sldMk cId="2574786793" sldId="263"/>
            <ac:spMk id="91" creationId="{00000000-0000-0000-0000-000000000000}"/>
          </ac:spMkLst>
        </pc:spChg>
      </pc:sldChg>
      <pc:sldChg chg="modSp mod setBg">
        <pc:chgData name="山本 麻里" userId="79d2d92e-a7b6-42ec-a456-9c69b611b385" providerId="ADAL" clId="{0ECAA3D7-FE55-4DCF-8AFB-5249A75DD72B}" dt="2022-02-03T02:32:00.866" v="12"/>
        <pc:sldMkLst>
          <pc:docMk/>
          <pc:sldMk cId="3646745399" sldId="265"/>
        </pc:sldMkLst>
        <pc:spChg chg="mod">
          <ac:chgData name="山本 麻里" userId="79d2d92e-a7b6-42ec-a456-9c69b611b385" providerId="ADAL" clId="{0ECAA3D7-FE55-4DCF-8AFB-5249A75DD72B}" dt="2022-02-03T02:31:39.575" v="9" actId="207"/>
          <ac:spMkLst>
            <pc:docMk/>
            <pc:sldMk cId="3646745399" sldId="265"/>
            <ac:spMk id="6" creationId="{00000000-0000-0000-0000-000000000000}"/>
          </ac:spMkLst>
        </pc:spChg>
      </pc:sldChg>
    </pc:docChg>
  </pc:docChgLst>
  <pc:docChgLst>
    <pc:chgData name="瀧口 彰子" userId="S::takiguchi@sonpo.or.jp::ad622978-3fe5-44d8-aa09-22bdd3d1cbdd" providerId="AD" clId="Web-{DEE5744F-F18E-8CCF-6914-725DA202F011}"/>
    <pc:docChg chg="modSld">
      <pc:chgData name="瀧口 彰子" userId="S::takiguchi@sonpo.or.jp::ad622978-3fe5-44d8-aa09-22bdd3d1cbdd" providerId="AD" clId="Web-{DEE5744F-F18E-8CCF-6914-725DA202F011}" dt="2022-02-03T03:35:46.196" v="0" actId="1076"/>
      <pc:docMkLst>
        <pc:docMk/>
      </pc:docMkLst>
      <pc:sldChg chg="modSp">
        <pc:chgData name="瀧口 彰子" userId="S::takiguchi@sonpo.or.jp::ad622978-3fe5-44d8-aa09-22bdd3d1cbdd" providerId="AD" clId="Web-{DEE5744F-F18E-8CCF-6914-725DA202F011}" dt="2022-02-03T03:35:46.196" v="0" actId="1076"/>
        <pc:sldMkLst>
          <pc:docMk/>
          <pc:sldMk cId="2574786793" sldId="263"/>
        </pc:sldMkLst>
        <pc:grpChg chg="mod">
          <ac:chgData name="瀧口 彰子" userId="S::takiguchi@sonpo.or.jp::ad622978-3fe5-44d8-aa09-22bdd3d1cbdd" providerId="AD" clId="Web-{DEE5744F-F18E-8CCF-6914-725DA202F011}" dt="2022-02-03T03:35:46.196" v="0" actId="1076"/>
          <ac:grpSpMkLst>
            <pc:docMk/>
            <pc:sldMk cId="2574786793" sldId="263"/>
            <ac:grpSpMk id="33" creationId="{00000000-0000-0000-0000-000000000000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8AA921-3166-4EC6-9E3E-C7CD86D7D551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75815-0534-4BE6-B4FD-44A0929010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248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075815-0534-4BE6-B4FD-44A09290104B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39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C422-E1A7-4951-BF50-E09A1657B062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780C-22EB-4974-87D7-8B308B10E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791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C422-E1A7-4951-BF50-E09A1657B062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780C-22EB-4974-87D7-8B308B10E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446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C422-E1A7-4951-BF50-E09A1657B062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780C-22EB-4974-87D7-8B308B10E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7507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C422-E1A7-4951-BF50-E09A1657B062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780C-22EB-4974-87D7-8B308B10E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720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C422-E1A7-4951-BF50-E09A1657B062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780C-22EB-4974-87D7-8B308B10E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70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C422-E1A7-4951-BF50-E09A1657B062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780C-22EB-4974-87D7-8B308B10E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385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C422-E1A7-4951-BF50-E09A1657B062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780C-22EB-4974-87D7-8B308B10E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123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C422-E1A7-4951-BF50-E09A1657B062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780C-22EB-4974-87D7-8B308B10E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6294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C422-E1A7-4951-BF50-E09A1657B062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780C-22EB-4974-87D7-8B308B10E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152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C422-E1A7-4951-BF50-E09A1657B062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780C-22EB-4974-87D7-8B308B10E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57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5C422-E1A7-4951-BF50-E09A1657B062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1780C-22EB-4974-87D7-8B308B10E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316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5C422-E1A7-4951-BF50-E09A1657B062}" type="datetimeFigureOut">
              <a:rPr kumimoji="1" lang="ja-JP" altLang="en-US" smtClean="0"/>
              <a:t>2022/2/10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1780C-22EB-4974-87D7-8B308B10E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5780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520148" y="581981"/>
            <a:ext cx="660861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50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STOP!</a:t>
            </a:r>
            <a:endParaRPr kumimoji="1" lang="ja-JP" altLang="en-US" sz="150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103418" y="4142588"/>
            <a:ext cx="2867891" cy="286232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8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乱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26930" y="4101485"/>
            <a:ext cx="2867891" cy="286232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8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横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694821" y="4142588"/>
            <a:ext cx="2867891" cy="286232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8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断</a:t>
            </a:r>
            <a:endParaRPr kumimoji="1" lang="ja-JP" altLang="en-US" sz="18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759584" y="3499885"/>
            <a:ext cx="4989095" cy="3000482"/>
            <a:chOff x="759584" y="3499885"/>
            <a:chExt cx="4989095" cy="3000482"/>
          </a:xfrm>
        </p:grpSpPr>
        <p:sp>
          <p:nvSpPr>
            <p:cNvPr id="9" name="角丸四角形 8"/>
            <p:cNvSpPr/>
            <p:nvPr/>
          </p:nvSpPr>
          <p:spPr>
            <a:xfrm rot="21317253">
              <a:off x="759584" y="3499885"/>
              <a:ext cx="4989095" cy="3000482"/>
            </a:xfrm>
            <a:prstGeom prst="roundRect">
              <a:avLst>
                <a:gd name="adj" fmla="val 5782"/>
              </a:avLst>
            </a:prstGeom>
            <a:solidFill>
              <a:srgbClr val="FF0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 rot="21276397">
              <a:off x="1019987" y="4200724"/>
              <a:ext cx="4477657" cy="17851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ja-JP" altLang="en-US" sz="110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危険な</a:t>
              </a:r>
              <a:endParaRPr kumimoji="1" lang="ja-JP" altLang="en-US" sz="11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4701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0"/>
    </mc:Choice>
    <mc:Fallback xmlns="">
      <p:transition spd="slow" advTm="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5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250"/>
                            </p:stCondLst>
                            <p:childTnLst>
                              <p:par>
                                <p:cTn id="29" presetID="2" presetClass="entr" presetSubtype="1" accel="2000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2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120000">
                                      <p:cBhvr>
                                        <p:cTn id="34" dur="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150" fill="hold">
                                          <p:stCondLst>
                                            <p:cond delay="1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15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150" fill="hold">
                                          <p:stCondLst>
                                            <p:cond delay="4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15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グループ化 89"/>
          <p:cNvGrpSpPr/>
          <p:nvPr/>
        </p:nvGrpSpPr>
        <p:grpSpPr>
          <a:xfrm>
            <a:off x="-505326" y="-297052"/>
            <a:ext cx="12649348" cy="7491936"/>
            <a:chOff x="-505326" y="-297052"/>
            <a:chExt cx="12649348" cy="7491936"/>
          </a:xfrm>
        </p:grpSpPr>
        <p:grpSp>
          <p:nvGrpSpPr>
            <p:cNvPr id="89" name="グループ化 88"/>
            <p:cNvGrpSpPr/>
            <p:nvPr/>
          </p:nvGrpSpPr>
          <p:grpSpPr>
            <a:xfrm>
              <a:off x="-505326" y="-297052"/>
              <a:ext cx="12649348" cy="7491936"/>
              <a:chOff x="-505326" y="-297052"/>
              <a:chExt cx="12649348" cy="7491936"/>
            </a:xfrm>
          </p:grpSpPr>
          <p:grpSp>
            <p:nvGrpSpPr>
              <p:cNvPr id="55" name="グループ化 54"/>
              <p:cNvGrpSpPr/>
              <p:nvPr/>
            </p:nvGrpSpPr>
            <p:grpSpPr>
              <a:xfrm>
                <a:off x="-505326" y="-297052"/>
                <a:ext cx="12649348" cy="7491936"/>
                <a:chOff x="-232012" y="-209007"/>
                <a:chExt cx="12343562" cy="7224049"/>
              </a:xfrm>
            </p:grpSpPr>
            <p:grpSp>
              <p:nvGrpSpPr>
                <p:cNvPr id="52" name="グループ化 51"/>
                <p:cNvGrpSpPr/>
                <p:nvPr/>
              </p:nvGrpSpPr>
              <p:grpSpPr>
                <a:xfrm>
                  <a:off x="-232012" y="-179461"/>
                  <a:ext cx="12343562" cy="7106458"/>
                  <a:chOff x="-232012" y="-179461"/>
                  <a:chExt cx="12343562" cy="7106458"/>
                </a:xfrm>
              </p:grpSpPr>
              <p:sp>
                <p:nvSpPr>
                  <p:cNvPr id="46" name="フリーフォーム 45"/>
                  <p:cNvSpPr/>
                  <p:nvPr/>
                </p:nvSpPr>
                <p:spPr>
                  <a:xfrm>
                    <a:off x="-112534" y="-179461"/>
                    <a:ext cx="12224084" cy="7106458"/>
                  </a:xfrm>
                  <a:custGeom>
                    <a:avLst/>
                    <a:gdLst>
                      <a:gd name="connsiteX0" fmla="*/ 0 w 12224084"/>
                      <a:gd name="connsiteY0" fmla="*/ 3224463 h 6858000"/>
                      <a:gd name="connsiteX1" fmla="*/ 8253663 w 12224084"/>
                      <a:gd name="connsiteY1" fmla="*/ 24063 h 6858000"/>
                      <a:gd name="connsiteX2" fmla="*/ 12224084 w 12224084"/>
                      <a:gd name="connsiteY2" fmla="*/ 0 h 6858000"/>
                      <a:gd name="connsiteX3" fmla="*/ 3031958 w 12224084"/>
                      <a:gd name="connsiteY3" fmla="*/ 6858000 h 6858000"/>
                      <a:gd name="connsiteX4" fmla="*/ 0 w 12224084"/>
                      <a:gd name="connsiteY4" fmla="*/ 6833937 h 6858000"/>
                      <a:gd name="connsiteX5" fmla="*/ 0 w 12224084"/>
                      <a:gd name="connsiteY5" fmla="*/ 3224463 h 6858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</a:cxnLst>
                    <a:rect l="l" t="t" r="r" b="b"/>
                    <a:pathLst>
                      <a:path w="12224084" h="6858000">
                        <a:moveTo>
                          <a:pt x="0" y="3224463"/>
                        </a:moveTo>
                        <a:lnTo>
                          <a:pt x="8253663" y="24063"/>
                        </a:lnTo>
                        <a:lnTo>
                          <a:pt x="12224084" y="0"/>
                        </a:lnTo>
                        <a:lnTo>
                          <a:pt x="3031958" y="6858000"/>
                        </a:lnTo>
                        <a:lnTo>
                          <a:pt x="0" y="6833937"/>
                        </a:lnTo>
                        <a:lnTo>
                          <a:pt x="0" y="3224463"/>
                        </a:lnTo>
                        <a:close/>
                      </a:path>
                    </a:pathLst>
                  </a:custGeom>
                  <a:blipFill>
                    <a:blip r:embed="rId2"/>
                    <a:tile tx="0" ty="0" sx="100000" sy="100000" flip="none" algn="tl"/>
                  </a:blipFill>
                  <a:ln>
                    <a:solidFill>
                      <a:srgbClr val="034CA7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cxnSp>
                <p:nvCxnSpPr>
                  <p:cNvPr id="48" name="直線コネクタ 47"/>
                  <p:cNvCxnSpPr/>
                  <p:nvPr/>
                </p:nvCxnSpPr>
                <p:spPr>
                  <a:xfrm flipV="1">
                    <a:off x="-232012" y="-179460"/>
                    <a:ext cx="8478971" cy="3427627"/>
                  </a:xfrm>
                  <a:prstGeom prst="line">
                    <a:avLst/>
                  </a:prstGeom>
                  <a:ln w="190500">
                    <a:solidFill>
                      <a:srgbClr val="034CA7"/>
                    </a:solidFill>
                  </a:ln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3" name="直線コネクタ 52"/>
                <p:cNvCxnSpPr/>
                <p:nvPr/>
              </p:nvCxnSpPr>
              <p:spPr>
                <a:xfrm flipV="1">
                  <a:off x="2800350" y="-209007"/>
                  <a:ext cx="9311200" cy="7224049"/>
                </a:xfrm>
                <a:prstGeom prst="line">
                  <a:avLst/>
                </a:prstGeom>
                <a:ln w="190500">
                  <a:solidFill>
                    <a:srgbClr val="034CA7"/>
                  </a:solidFill>
                </a:ln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7" name="フリーフォーム 86"/>
              <p:cNvSpPr/>
              <p:nvPr/>
            </p:nvSpPr>
            <p:spPr>
              <a:xfrm>
                <a:off x="-395785" y="559558"/>
                <a:ext cx="9007522" cy="5295332"/>
              </a:xfrm>
              <a:custGeom>
                <a:avLst/>
                <a:gdLst>
                  <a:gd name="connsiteX0" fmla="*/ 0 w 9007522"/>
                  <a:gd name="connsiteY0" fmla="*/ 4981433 h 5295332"/>
                  <a:gd name="connsiteX1" fmla="*/ 0 w 9007522"/>
                  <a:gd name="connsiteY1" fmla="*/ 5295332 h 5295332"/>
                  <a:gd name="connsiteX2" fmla="*/ 9007522 w 9007522"/>
                  <a:gd name="connsiteY2" fmla="*/ 0 h 5295332"/>
                  <a:gd name="connsiteX3" fmla="*/ 8830101 w 9007522"/>
                  <a:gd name="connsiteY3" fmla="*/ 0 h 5295332"/>
                  <a:gd name="connsiteX4" fmla="*/ 0 w 9007522"/>
                  <a:gd name="connsiteY4" fmla="*/ 4981433 h 52953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007522" h="5295332">
                    <a:moveTo>
                      <a:pt x="0" y="4981433"/>
                    </a:moveTo>
                    <a:lnTo>
                      <a:pt x="0" y="5295332"/>
                    </a:lnTo>
                    <a:lnTo>
                      <a:pt x="9007522" y="0"/>
                    </a:lnTo>
                    <a:lnTo>
                      <a:pt x="8830101" y="0"/>
                    </a:lnTo>
                    <a:lnTo>
                      <a:pt x="0" y="4981433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8" name="フリーフォーム 87"/>
              <p:cNvSpPr/>
              <p:nvPr/>
            </p:nvSpPr>
            <p:spPr>
              <a:xfrm>
                <a:off x="9103057" y="-278357"/>
                <a:ext cx="777922" cy="428482"/>
              </a:xfrm>
              <a:custGeom>
                <a:avLst/>
                <a:gdLst>
                  <a:gd name="connsiteX0" fmla="*/ 682388 w 777922"/>
                  <a:gd name="connsiteY0" fmla="*/ 0 h 423080"/>
                  <a:gd name="connsiteX1" fmla="*/ 777922 w 777922"/>
                  <a:gd name="connsiteY1" fmla="*/ 13648 h 423080"/>
                  <a:gd name="connsiteX2" fmla="*/ 109182 w 777922"/>
                  <a:gd name="connsiteY2" fmla="*/ 423080 h 423080"/>
                  <a:gd name="connsiteX3" fmla="*/ 0 w 777922"/>
                  <a:gd name="connsiteY3" fmla="*/ 409433 h 423080"/>
                  <a:gd name="connsiteX4" fmla="*/ 682388 w 777922"/>
                  <a:gd name="connsiteY4" fmla="*/ 0 h 423080"/>
                  <a:gd name="connsiteX0" fmla="*/ 682388 w 777922"/>
                  <a:gd name="connsiteY0" fmla="*/ 0 h 423080"/>
                  <a:gd name="connsiteX1" fmla="*/ 777922 w 777922"/>
                  <a:gd name="connsiteY1" fmla="*/ 13648 h 423080"/>
                  <a:gd name="connsiteX2" fmla="*/ 109182 w 777922"/>
                  <a:gd name="connsiteY2" fmla="*/ 423080 h 423080"/>
                  <a:gd name="connsiteX3" fmla="*/ 0 w 777922"/>
                  <a:gd name="connsiteY3" fmla="*/ 418958 h 423080"/>
                  <a:gd name="connsiteX4" fmla="*/ 682388 w 777922"/>
                  <a:gd name="connsiteY4" fmla="*/ 0 h 423080"/>
                  <a:gd name="connsiteX0" fmla="*/ 682388 w 777922"/>
                  <a:gd name="connsiteY0" fmla="*/ 5402 h 428482"/>
                  <a:gd name="connsiteX1" fmla="*/ 777922 w 777922"/>
                  <a:gd name="connsiteY1" fmla="*/ 0 h 428482"/>
                  <a:gd name="connsiteX2" fmla="*/ 109182 w 777922"/>
                  <a:gd name="connsiteY2" fmla="*/ 428482 h 428482"/>
                  <a:gd name="connsiteX3" fmla="*/ 0 w 777922"/>
                  <a:gd name="connsiteY3" fmla="*/ 424360 h 428482"/>
                  <a:gd name="connsiteX4" fmla="*/ 682388 w 777922"/>
                  <a:gd name="connsiteY4" fmla="*/ 5402 h 4284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7922" h="428482">
                    <a:moveTo>
                      <a:pt x="682388" y="5402"/>
                    </a:moveTo>
                    <a:lnTo>
                      <a:pt x="777922" y="0"/>
                    </a:lnTo>
                    <a:lnTo>
                      <a:pt x="109182" y="428482"/>
                    </a:lnTo>
                    <a:lnTo>
                      <a:pt x="0" y="424360"/>
                    </a:lnTo>
                    <a:lnTo>
                      <a:pt x="682388" y="5402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78" name="グループ化 77"/>
            <p:cNvGrpSpPr/>
            <p:nvPr/>
          </p:nvGrpSpPr>
          <p:grpSpPr>
            <a:xfrm>
              <a:off x="6403582" y="172650"/>
              <a:ext cx="4813347" cy="1074554"/>
              <a:chOff x="5667226" y="1977654"/>
              <a:chExt cx="4696988" cy="1036132"/>
            </a:xfrm>
            <a:solidFill>
              <a:schemeClr val="bg1"/>
            </a:solidFill>
          </p:grpSpPr>
          <p:sp>
            <p:nvSpPr>
              <p:cNvPr id="68" name="フリーフォーム 67"/>
              <p:cNvSpPr/>
              <p:nvPr/>
            </p:nvSpPr>
            <p:spPr>
              <a:xfrm>
                <a:off x="6755776" y="1988287"/>
                <a:ext cx="797441" cy="318977"/>
              </a:xfrm>
              <a:custGeom>
                <a:avLst/>
                <a:gdLst>
                  <a:gd name="connsiteX0" fmla="*/ 584790 w 776176"/>
                  <a:gd name="connsiteY0" fmla="*/ 0 h 361507"/>
                  <a:gd name="connsiteX1" fmla="*/ 776176 w 776176"/>
                  <a:gd name="connsiteY1" fmla="*/ 0 h 361507"/>
                  <a:gd name="connsiteX2" fmla="*/ 233916 w 776176"/>
                  <a:gd name="connsiteY2" fmla="*/ 350875 h 361507"/>
                  <a:gd name="connsiteX3" fmla="*/ 0 w 776176"/>
                  <a:gd name="connsiteY3" fmla="*/ 361507 h 361507"/>
                  <a:gd name="connsiteX4" fmla="*/ 584790 w 776176"/>
                  <a:gd name="connsiteY4" fmla="*/ 0 h 361507"/>
                  <a:gd name="connsiteX0" fmla="*/ 606055 w 797441"/>
                  <a:gd name="connsiteY0" fmla="*/ 0 h 350875"/>
                  <a:gd name="connsiteX1" fmla="*/ 797441 w 797441"/>
                  <a:gd name="connsiteY1" fmla="*/ 0 h 350875"/>
                  <a:gd name="connsiteX2" fmla="*/ 255181 w 797441"/>
                  <a:gd name="connsiteY2" fmla="*/ 350875 h 350875"/>
                  <a:gd name="connsiteX3" fmla="*/ 0 w 797441"/>
                  <a:gd name="connsiteY3" fmla="*/ 318977 h 350875"/>
                  <a:gd name="connsiteX4" fmla="*/ 606055 w 797441"/>
                  <a:gd name="connsiteY4" fmla="*/ 0 h 350875"/>
                  <a:gd name="connsiteX0" fmla="*/ 606055 w 797441"/>
                  <a:gd name="connsiteY0" fmla="*/ 0 h 329609"/>
                  <a:gd name="connsiteX1" fmla="*/ 797441 w 797441"/>
                  <a:gd name="connsiteY1" fmla="*/ 0 h 329609"/>
                  <a:gd name="connsiteX2" fmla="*/ 223283 w 797441"/>
                  <a:gd name="connsiteY2" fmla="*/ 329609 h 329609"/>
                  <a:gd name="connsiteX3" fmla="*/ 0 w 797441"/>
                  <a:gd name="connsiteY3" fmla="*/ 318977 h 329609"/>
                  <a:gd name="connsiteX4" fmla="*/ 606055 w 797441"/>
                  <a:gd name="connsiteY4" fmla="*/ 0 h 329609"/>
                  <a:gd name="connsiteX0" fmla="*/ 606055 w 797441"/>
                  <a:gd name="connsiteY0" fmla="*/ 0 h 318977"/>
                  <a:gd name="connsiteX1" fmla="*/ 797441 w 797441"/>
                  <a:gd name="connsiteY1" fmla="*/ 0 h 318977"/>
                  <a:gd name="connsiteX2" fmla="*/ 223283 w 797441"/>
                  <a:gd name="connsiteY2" fmla="*/ 318976 h 318977"/>
                  <a:gd name="connsiteX3" fmla="*/ 0 w 797441"/>
                  <a:gd name="connsiteY3" fmla="*/ 318977 h 318977"/>
                  <a:gd name="connsiteX4" fmla="*/ 606055 w 797441"/>
                  <a:gd name="connsiteY4" fmla="*/ 0 h 3189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97441" h="318977">
                    <a:moveTo>
                      <a:pt x="606055" y="0"/>
                    </a:moveTo>
                    <a:lnTo>
                      <a:pt x="797441" y="0"/>
                    </a:lnTo>
                    <a:lnTo>
                      <a:pt x="223283" y="318976"/>
                    </a:lnTo>
                    <a:lnTo>
                      <a:pt x="0" y="318977"/>
                    </a:lnTo>
                    <a:lnTo>
                      <a:pt x="606055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9" name="フリーフォーム 68"/>
              <p:cNvSpPr/>
              <p:nvPr/>
            </p:nvSpPr>
            <p:spPr>
              <a:xfrm>
                <a:off x="7172399" y="1977655"/>
                <a:ext cx="765543" cy="340243"/>
              </a:xfrm>
              <a:custGeom>
                <a:avLst/>
                <a:gdLst>
                  <a:gd name="connsiteX0" fmla="*/ 584790 w 776176"/>
                  <a:gd name="connsiteY0" fmla="*/ 0 h 361507"/>
                  <a:gd name="connsiteX1" fmla="*/ 776176 w 776176"/>
                  <a:gd name="connsiteY1" fmla="*/ 0 h 361507"/>
                  <a:gd name="connsiteX2" fmla="*/ 233916 w 776176"/>
                  <a:gd name="connsiteY2" fmla="*/ 350875 h 361507"/>
                  <a:gd name="connsiteX3" fmla="*/ 0 w 776176"/>
                  <a:gd name="connsiteY3" fmla="*/ 361507 h 361507"/>
                  <a:gd name="connsiteX4" fmla="*/ 584790 w 776176"/>
                  <a:gd name="connsiteY4" fmla="*/ 0 h 361507"/>
                  <a:gd name="connsiteX0" fmla="*/ 574157 w 765543"/>
                  <a:gd name="connsiteY0" fmla="*/ 0 h 350875"/>
                  <a:gd name="connsiteX1" fmla="*/ 765543 w 765543"/>
                  <a:gd name="connsiteY1" fmla="*/ 0 h 350875"/>
                  <a:gd name="connsiteX2" fmla="*/ 223283 w 765543"/>
                  <a:gd name="connsiteY2" fmla="*/ 350875 h 350875"/>
                  <a:gd name="connsiteX3" fmla="*/ 0 w 765543"/>
                  <a:gd name="connsiteY3" fmla="*/ 329610 h 350875"/>
                  <a:gd name="connsiteX4" fmla="*/ 574157 w 765543"/>
                  <a:gd name="connsiteY4" fmla="*/ 0 h 350875"/>
                  <a:gd name="connsiteX0" fmla="*/ 574157 w 765543"/>
                  <a:gd name="connsiteY0" fmla="*/ 0 h 340243"/>
                  <a:gd name="connsiteX1" fmla="*/ 765543 w 765543"/>
                  <a:gd name="connsiteY1" fmla="*/ 0 h 340243"/>
                  <a:gd name="connsiteX2" fmla="*/ 233916 w 765543"/>
                  <a:gd name="connsiteY2" fmla="*/ 340243 h 340243"/>
                  <a:gd name="connsiteX3" fmla="*/ 0 w 765543"/>
                  <a:gd name="connsiteY3" fmla="*/ 329610 h 340243"/>
                  <a:gd name="connsiteX4" fmla="*/ 574157 w 765543"/>
                  <a:gd name="connsiteY4" fmla="*/ 0 h 3402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543" h="340243">
                    <a:moveTo>
                      <a:pt x="574157" y="0"/>
                    </a:moveTo>
                    <a:lnTo>
                      <a:pt x="765543" y="0"/>
                    </a:lnTo>
                    <a:lnTo>
                      <a:pt x="233916" y="340243"/>
                    </a:lnTo>
                    <a:lnTo>
                      <a:pt x="0" y="329610"/>
                    </a:lnTo>
                    <a:lnTo>
                      <a:pt x="574157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0" name="フリーフォーム 69"/>
              <p:cNvSpPr/>
              <p:nvPr/>
            </p:nvSpPr>
            <p:spPr>
              <a:xfrm>
                <a:off x="7595849" y="1982972"/>
                <a:ext cx="776176" cy="361507"/>
              </a:xfrm>
              <a:custGeom>
                <a:avLst/>
                <a:gdLst>
                  <a:gd name="connsiteX0" fmla="*/ 584790 w 776176"/>
                  <a:gd name="connsiteY0" fmla="*/ 0 h 361507"/>
                  <a:gd name="connsiteX1" fmla="*/ 776176 w 776176"/>
                  <a:gd name="connsiteY1" fmla="*/ 0 h 361507"/>
                  <a:gd name="connsiteX2" fmla="*/ 233916 w 776176"/>
                  <a:gd name="connsiteY2" fmla="*/ 350875 h 361507"/>
                  <a:gd name="connsiteX3" fmla="*/ 0 w 776176"/>
                  <a:gd name="connsiteY3" fmla="*/ 361507 h 361507"/>
                  <a:gd name="connsiteX4" fmla="*/ 584790 w 776176"/>
                  <a:gd name="connsiteY4" fmla="*/ 0 h 361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6176" h="361507">
                    <a:moveTo>
                      <a:pt x="584790" y="0"/>
                    </a:moveTo>
                    <a:lnTo>
                      <a:pt x="776176" y="0"/>
                    </a:lnTo>
                    <a:lnTo>
                      <a:pt x="233916" y="350875"/>
                    </a:lnTo>
                    <a:lnTo>
                      <a:pt x="0" y="361507"/>
                    </a:lnTo>
                    <a:lnTo>
                      <a:pt x="58479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1" name="フリーフォーム 70"/>
              <p:cNvSpPr/>
              <p:nvPr/>
            </p:nvSpPr>
            <p:spPr>
              <a:xfrm>
                <a:off x="7969322" y="1992392"/>
                <a:ext cx="776176" cy="361507"/>
              </a:xfrm>
              <a:custGeom>
                <a:avLst/>
                <a:gdLst>
                  <a:gd name="connsiteX0" fmla="*/ 584790 w 776176"/>
                  <a:gd name="connsiteY0" fmla="*/ 0 h 361507"/>
                  <a:gd name="connsiteX1" fmla="*/ 776176 w 776176"/>
                  <a:gd name="connsiteY1" fmla="*/ 0 h 361507"/>
                  <a:gd name="connsiteX2" fmla="*/ 233916 w 776176"/>
                  <a:gd name="connsiteY2" fmla="*/ 350875 h 361507"/>
                  <a:gd name="connsiteX3" fmla="*/ 0 w 776176"/>
                  <a:gd name="connsiteY3" fmla="*/ 361507 h 361507"/>
                  <a:gd name="connsiteX4" fmla="*/ 584790 w 776176"/>
                  <a:gd name="connsiteY4" fmla="*/ 0 h 361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6176" h="361507">
                    <a:moveTo>
                      <a:pt x="584790" y="0"/>
                    </a:moveTo>
                    <a:lnTo>
                      <a:pt x="776176" y="0"/>
                    </a:lnTo>
                    <a:lnTo>
                      <a:pt x="233916" y="350875"/>
                    </a:lnTo>
                    <a:lnTo>
                      <a:pt x="0" y="361507"/>
                    </a:lnTo>
                    <a:lnTo>
                      <a:pt x="58479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2" name="フリーフォーム 71"/>
              <p:cNvSpPr/>
              <p:nvPr/>
            </p:nvSpPr>
            <p:spPr>
              <a:xfrm>
                <a:off x="8363965" y="2001810"/>
                <a:ext cx="776176" cy="361507"/>
              </a:xfrm>
              <a:custGeom>
                <a:avLst/>
                <a:gdLst>
                  <a:gd name="connsiteX0" fmla="*/ 584790 w 776176"/>
                  <a:gd name="connsiteY0" fmla="*/ 0 h 361507"/>
                  <a:gd name="connsiteX1" fmla="*/ 776176 w 776176"/>
                  <a:gd name="connsiteY1" fmla="*/ 0 h 361507"/>
                  <a:gd name="connsiteX2" fmla="*/ 233916 w 776176"/>
                  <a:gd name="connsiteY2" fmla="*/ 350875 h 361507"/>
                  <a:gd name="connsiteX3" fmla="*/ 0 w 776176"/>
                  <a:gd name="connsiteY3" fmla="*/ 361507 h 361507"/>
                  <a:gd name="connsiteX4" fmla="*/ 584790 w 776176"/>
                  <a:gd name="connsiteY4" fmla="*/ 0 h 361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6176" h="361507">
                    <a:moveTo>
                      <a:pt x="584790" y="0"/>
                    </a:moveTo>
                    <a:lnTo>
                      <a:pt x="776176" y="0"/>
                    </a:lnTo>
                    <a:lnTo>
                      <a:pt x="233916" y="350875"/>
                    </a:lnTo>
                    <a:lnTo>
                      <a:pt x="0" y="361507"/>
                    </a:lnTo>
                    <a:lnTo>
                      <a:pt x="58479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3" name="フリーフォーム 72"/>
              <p:cNvSpPr/>
              <p:nvPr/>
            </p:nvSpPr>
            <p:spPr>
              <a:xfrm rot="2141975">
                <a:off x="5667226" y="2211071"/>
                <a:ext cx="1034349" cy="802715"/>
              </a:xfrm>
              <a:custGeom>
                <a:avLst/>
                <a:gdLst>
                  <a:gd name="connsiteX0" fmla="*/ 584790 w 776176"/>
                  <a:gd name="connsiteY0" fmla="*/ 0 h 361507"/>
                  <a:gd name="connsiteX1" fmla="*/ 776176 w 776176"/>
                  <a:gd name="connsiteY1" fmla="*/ 0 h 361507"/>
                  <a:gd name="connsiteX2" fmla="*/ 233916 w 776176"/>
                  <a:gd name="connsiteY2" fmla="*/ 350875 h 361507"/>
                  <a:gd name="connsiteX3" fmla="*/ 0 w 776176"/>
                  <a:gd name="connsiteY3" fmla="*/ 361507 h 361507"/>
                  <a:gd name="connsiteX4" fmla="*/ 584790 w 776176"/>
                  <a:gd name="connsiteY4" fmla="*/ 0 h 361507"/>
                  <a:gd name="connsiteX0" fmla="*/ 706236 w 897622"/>
                  <a:gd name="connsiteY0" fmla="*/ 0 h 566946"/>
                  <a:gd name="connsiteX1" fmla="*/ 897622 w 897622"/>
                  <a:gd name="connsiteY1" fmla="*/ 0 h 566946"/>
                  <a:gd name="connsiteX2" fmla="*/ 0 w 897622"/>
                  <a:gd name="connsiteY2" fmla="*/ 566946 h 566946"/>
                  <a:gd name="connsiteX3" fmla="*/ 121446 w 897622"/>
                  <a:gd name="connsiteY3" fmla="*/ 361507 h 566946"/>
                  <a:gd name="connsiteX4" fmla="*/ 706236 w 897622"/>
                  <a:gd name="connsiteY4" fmla="*/ 0 h 566946"/>
                  <a:gd name="connsiteX0" fmla="*/ 1062683 w 1062683"/>
                  <a:gd name="connsiteY0" fmla="*/ 0 h 836170"/>
                  <a:gd name="connsiteX1" fmla="*/ 897622 w 1062683"/>
                  <a:gd name="connsiteY1" fmla="*/ 269224 h 836170"/>
                  <a:gd name="connsiteX2" fmla="*/ 0 w 1062683"/>
                  <a:gd name="connsiteY2" fmla="*/ 836170 h 836170"/>
                  <a:gd name="connsiteX3" fmla="*/ 121446 w 1062683"/>
                  <a:gd name="connsiteY3" fmla="*/ 630731 h 836170"/>
                  <a:gd name="connsiteX4" fmla="*/ 1062683 w 1062683"/>
                  <a:gd name="connsiteY4" fmla="*/ 0 h 836170"/>
                  <a:gd name="connsiteX0" fmla="*/ 1062683 w 1062683"/>
                  <a:gd name="connsiteY0" fmla="*/ 0 h 836170"/>
                  <a:gd name="connsiteX1" fmla="*/ 956719 w 1062683"/>
                  <a:gd name="connsiteY1" fmla="*/ 187479 h 836170"/>
                  <a:gd name="connsiteX2" fmla="*/ 0 w 1062683"/>
                  <a:gd name="connsiteY2" fmla="*/ 836170 h 836170"/>
                  <a:gd name="connsiteX3" fmla="*/ 121446 w 1062683"/>
                  <a:gd name="connsiteY3" fmla="*/ 630731 h 836170"/>
                  <a:gd name="connsiteX4" fmla="*/ 1062683 w 1062683"/>
                  <a:gd name="connsiteY4" fmla="*/ 0 h 836170"/>
                  <a:gd name="connsiteX0" fmla="*/ 1034349 w 1034349"/>
                  <a:gd name="connsiteY0" fmla="*/ 0 h 802717"/>
                  <a:gd name="connsiteX1" fmla="*/ 928385 w 1034349"/>
                  <a:gd name="connsiteY1" fmla="*/ 187479 h 802717"/>
                  <a:gd name="connsiteX2" fmla="*/ 0 w 1034349"/>
                  <a:gd name="connsiteY2" fmla="*/ 802717 h 802717"/>
                  <a:gd name="connsiteX3" fmla="*/ 93112 w 1034349"/>
                  <a:gd name="connsiteY3" fmla="*/ 630731 h 802717"/>
                  <a:gd name="connsiteX4" fmla="*/ 1034349 w 1034349"/>
                  <a:gd name="connsiteY4" fmla="*/ 0 h 8027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34349" h="802717">
                    <a:moveTo>
                      <a:pt x="1034349" y="0"/>
                    </a:moveTo>
                    <a:lnTo>
                      <a:pt x="928385" y="187479"/>
                    </a:lnTo>
                    <a:lnTo>
                      <a:pt x="0" y="802717"/>
                    </a:lnTo>
                    <a:lnTo>
                      <a:pt x="93112" y="630731"/>
                    </a:lnTo>
                    <a:lnTo>
                      <a:pt x="103434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4" name="フリーフォーム 73"/>
              <p:cNvSpPr/>
              <p:nvPr/>
            </p:nvSpPr>
            <p:spPr>
              <a:xfrm>
                <a:off x="8763926" y="2001809"/>
                <a:ext cx="776176" cy="361507"/>
              </a:xfrm>
              <a:custGeom>
                <a:avLst/>
                <a:gdLst>
                  <a:gd name="connsiteX0" fmla="*/ 584790 w 776176"/>
                  <a:gd name="connsiteY0" fmla="*/ 0 h 361507"/>
                  <a:gd name="connsiteX1" fmla="*/ 776176 w 776176"/>
                  <a:gd name="connsiteY1" fmla="*/ 0 h 361507"/>
                  <a:gd name="connsiteX2" fmla="*/ 233916 w 776176"/>
                  <a:gd name="connsiteY2" fmla="*/ 350875 h 361507"/>
                  <a:gd name="connsiteX3" fmla="*/ 0 w 776176"/>
                  <a:gd name="connsiteY3" fmla="*/ 361507 h 361507"/>
                  <a:gd name="connsiteX4" fmla="*/ 584790 w 776176"/>
                  <a:gd name="connsiteY4" fmla="*/ 0 h 361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6176" h="361507">
                    <a:moveTo>
                      <a:pt x="584790" y="0"/>
                    </a:moveTo>
                    <a:lnTo>
                      <a:pt x="776176" y="0"/>
                    </a:lnTo>
                    <a:lnTo>
                      <a:pt x="233916" y="350875"/>
                    </a:lnTo>
                    <a:lnTo>
                      <a:pt x="0" y="361507"/>
                    </a:lnTo>
                    <a:lnTo>
                      <a:pt x="58479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5" name="フリーフォーム 74"/>
              <p:cNvSpPr/>
              <p:nvPr/>
            </p:nvSpPr>
            <p:spPr>
              <a:xfrm>
                <a:off x="9166767" y="1977654"/>
                <a:ext cx="806475" cy="376245"/>
              </a:xfrm>
              <a:custGeom>
                <a:avLst/>
                <a:gdLst>
                  <a:gd name="connsiteX0" fmla="*/ 584790 w 776176"/>
                  <a:gd name="connsiteY0" fmla="*/ 0 h 361507"/>
                  <a:gd name="connsiteX1" fmla="*/ 776176 w 776176"/>
                  <a:gd name="connsiteY1" fmla="*/ 0 h 361507"/>
                  <a:gd name="connsiteX2" fmla="*/ 233916 w 776176"/>
                  <a:gd name="connsiteY2" fmla="*/ 350875 h 361507"/>
                  <a:gd name="connsiteX3" fmla="*/ 0 w 776176"/>
                  <a:gd name="connsiteY3" fmla="*/ 361507 h 361507"/>
                  <a:gd name="connsiteX4" fmla="*/ 584790 w 776176"/>
                  <a:gd name="connsiteY4" fmla="*/ 0 h 3615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76176" h="361507">
                    <a:moveTo>
                      <a:pt x="584790" y="0"/>
                    </a:moveTo>
                    <a:lnTo>
                      <a:pt x="776176" y="0"/>
                    </a:lnTo>
                    <a:lnTo>
                      <a:pt x="233916" y="350875"/>
                    </a:lnTo>
                    <a:lnTo>
                      <a:pt x="0" y="361507"/>
                    </a:lnTo>
                    <a:lnTo>
                      <a:pt x="58479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6" name="フリーフォーム 75"/>
              <p:cNvSpPr/>
              <p:nvPr/>
            </p:nvSpPr>
            <p:spPr>
              <a:xfrm>
                <a:off x="9578600" y="1977655"/>
                <a:ext cx="785614" cy="393684"/>
              </a:xfrm>
              <a:custGeom>
                <a:avLst/>
                <a:gdLst>
                  <a:gd name="connsiteX0" fmla="*/ 584790 w 776176"/>
                  <a:gd name="connsiteY0" fmla="*/ 0 h 361507"/>
                  <a:gd name="connsiteX1" fmla="*/ 776176 w 776176"/>
                  <a:gd name="connsiteY1" fmla="*/ 0 h 361507"/>
                  <a:gd name="connsiteX2" fmla="*/ 233916 w 776176"/>
                  <a:gd name="connsiteY2" fmla="*/ 350875 h 361507"/>
                  <a:gd name="connsiteX3" fmla="*/ 0 w 776176"/>
                  <a:gd name="connsiteY3" fmla="*/ 361507 h 361507"/>
                  <a:gd name="connsiteX4" fmla="*/ 584790 w 776176"/>
                  <a:gd name="connsiteY4" fmla="*/ 0 h 361507"/>
                  <a:gd name="connsiteX0" fmla="*/ 584790 w 765543"/>
                  <a:gd name="connsiteY0" fmla="*/ 10633 h 372140"/>
                  <a:gd name="connsiteX1" fmla="*/ 765543 w 765543"/>
                  <a:gd name="connsiteY1" fmla="*/ 0 h 372140"/>
                  <a:gd name="connsiteX2" fmla="*/ 233916 w 765543"/>
                  <a:gd name="connsiteY2" fmla="*/ 361508 h 372140"/>
                  <a:gd name="connsiteX3" fmla="*/ 0 w 765543"/>
                  <a:gd name="connsiteY3" fmla="*/ 372140 h 372140"/>
                  <a:gd name="connsiteX4" fmla="*/ 584790 w 765543"/>
                  <a:gd name="connsiteY4" fmla="*/ 10633 h 372140"/>
                  <a:gd name="connsiteX0" fmla="*/ 563525 w 765543"/>
                  <a:gd name="connsiteY0" fmla="*/ 21266 h 372140"/>
                  <a:gd name="connsiteX1" fmla="*/ 765543 w 765543"/>
                  <a:gd name="connsiteY1" fmla="*/ 0 h 372140"/>
                  <a:gd name="connsiteX2" fmla="*/ 233916 w 765543"/>
                  <a:gd name="connsiteY2" fmla="*/ 361508 h 372140"/>
                  <a:gd name="connsiteX3" fmla="*/ 0 w 765543"/>
                  <a:gd name="connsiteY3" fmla="*/ 372140 h 372140"/>
                  <a:gd name="connsiteX4" fmla="*/ 563525 w 765543"/>
                  <a:gd name="connsiteY4" fmla="*/ 21266 h 372140"/>
                  <a:gd name="connsiteX0" fmla="*/ 552893 w 765543"/>
                  <a:gd name="connsiteY0" fmla="*/ 10634 h 372140"/>
                  <a:gd name="connsiteX1" fmla="*/ 765543 w 765543"/>
                  <a:gd name="connsiteY1" fmla="*/ 0 h 372140"/>
                  <a:gd name="connsiteX2" fmla="*/ 233916 w 765543"/>
                  <a:gd name="connsiteY2" fmla="*/ 361508 h 372140"/>
                  <a:gd name="connsiteX3" fmla="*/ 0 w 765543"/>
                  <a:gd name="connsiteY3" fmla="*/ 372140 h 372140"/>
                  <a:gd name="connsiteX4" fmla="*/ 552893 w 765543"/>
                  <a:gd name="connsiteY4" fmla="*/ 10634 h 372140"/>
                  <a:gd name="connsiteX0" fmla="*/ 552893 w 765543"/>
                  <a:gd name="connsiteY0" fmla="*/ 10634 h 372140"/>
                  <a:gd name="connsiteX1" fmla="*/ 765543 w 765543"/>
                  <a:gd name="connsiteY1" fmla="*/ 0 h 372140"/>
                  <a:gd name="connsiteX2" fmla="*/ 255181 w 765543"/>
                  <a:gd name="connsiteY2" fmla="*/ 361508 h 372140"/>
                  <a:gd name="connsiteX3" fmla="*/ 0 w 765543"/>
                  <a:gd name="connsiteY3" fmla="*/ 372140 h 372140"/>
                  <a:gd name="connsiteX4" fmla="*/ 552893 w 765543"/>
                  <a:gd name="connsiteY4" fmla="*/ 10634 h 3721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65543" h="372140">
                    <a:moveTo>
                      <a:pt x="552893" y="10634"/>
                    </a:moveTo>
                    <a:lnTo>
                      <a:pt x="765543" y="0"/>
                    </a:lnTo>
                    <a:lnTo>
                      <a:pt x="255181" y="361508"/>
                    </a:lnTo>
                    <a:lnTo>
                      <a:pt x="0" y="372140"/>
                    </a:lnTo>
                    <a:lnTo>
                      <a:pt x="552893" y="1063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7" name="フリーフォーム 76"/>
              <p:cNvSpPr/>
              <p:nvPr/>
            </p:nvSpPr>
            <p:spPr>
              <a:xfrm>
                <a:off x="6333311" y="1988286"/>
                <a:ext cx="808074" cy="308343"/>
              </a:xfrm>
              <a:custGeom>
                <a:avLst/>
                <a:gdLst>
                  <a:gd name="connsiteX0" fmla="*/ 584790 w 776176"/>
                  <a:gd name="connsiteY0" fmla="*/ 0 h 361507"/>
                  <a:gd name="connsiteX1" fmla="*/ 776176 w 776176"/>
                  <a:gd name="connsiteY1" fmla="*/ 0 h 361507"/>
                  <a:gd name="connsiteX2" fmla="*/ 233916 w 776176"/>
                  <a:gd name="connsiteY2" fmla="*/ 350875 h 361507"/>
                  <a:gd name="connsiteX3" fmla="*/ 0 w 776176"/>
                  <a:gd name="connsiteY3" fmla="*/ 361507 h 361507"/>
                  <a:gd name="connsiteX4" fmla="*/ 584790 w 776176"/>
                  <a:gd name="connsiteY4" fmla="*/ 0 h 361507"/>
                  <a:gd name="connsiteX0" fmla="*/ 606055 w 797441"/>
                  <a:gd name="connsiteY0" fmla="*/ 0 h 350875"/>
                  <a:gd name="connsiteX1" fmla="*/ 797441 w 797441"/>
                  <a:gd name="connsiteY1" fmla="*/ 0 h 350875"/>
                  <a:gd name="connsiteX2" fmla="*/ 255181 w 797441"/>
                  <a:gd name="connsiteY2" fmla="*/ 350875 h 350875"/>
                  <a:gd name="connsiteX3" fmla="*/ 0 w 797441"/>
                  <a:gd name="connsiteY3" fmla="*/ 318977 h 350875"/>
                  <a:gd name="connsiteX4" fmla="*/ 606055 w 797441"/>
                  <a:gd name="connsiteY4" fmla="*/ 0 h 350875"/>
                  <a:gd name="connsiteX0" fmla="*/ 606055 w 797441"/>
                  <a:gd name="connsiteY0" fmla="*/ 0 h 329609"/>
                  <a:gd name="connsiteX1" fmla="*/ 797441 w 797441"/>
                  <a:gd name="connsiteY1" fmla="*/ 0 h 329609"/>
                  <a:gd name="connsiteX2" fmla="*/ 223283 w 797441"/>
                  <a:gd name="connsiteY2" fmla="*/ 329609 h 329609"/>
                  <a:gd name="connsiteX3" fmla="*/ 0 w 797441"/>
                  <a:gd name="connsiteY3" fmla="*/ 318977 h 329609"/>
                  <a:gd name="connsiteX4" fmla="*/ 606055 w 797441"/>
                  <a:gd name="connsiteY4" fmla="*/ 0 h 329609"/>
                  <a:gd name="connsiteX0" fmla="*/ 616688 w 808074"/>
                  <a:gd name="connsiteY0" fmla="*/ 0 h 329609"/>
                  <a:gd name="connsiteX1" fmla="*/ 808074 w 808074"/>
                  <a:gd name="connsiteY1" fmla="*/ 0 h 329609"/>
                  <a:gd name="connsiteX2" fmla="*/ 233916 w 808074"/>
                  <a:gd name="connsiteY2" fmla="*/ 329609 h 329609"/>
                  <a:gd name="connsiteX3" fmla="*/ 0 w 808074"/>
                  <a:gd name="connsiteY3" fmla="*/ 297711 h 329609"/>
                  <a:gd name="connsiteX4" fmla="*/ 616688 w 808074"/>
                  <a:gd name="connsiteY4" fmla="*/ 0 h 329609"/>
                  <a:gd name="connsiteX0" fmla="*/ 616688 w 808074"/>
                  <a:gd name="connsiteY0" fmla="*/ 0 h 308343"/>
                  <a:gd name="connsiteX1" fmla="*/ 808074 w 808074"/>
                  <a:gd name="connsiteY1" fmla="*/ 0 h 308343"/>
                  <a:gd name="connsiteX2" fmla="*/ 233916 w 808074"/>
                  <a:gd name="connsiteY2" fmla="*/ 308343 h 308343"/>
                  <a:gd name="connsiteX3" fmla="*/ 0 w 808074"/>
                  <a:gd name="connsiteY3" fmla="*/ 297711 h 308343"/>
                  <a:gd name="connsiteX4" fmla="*/ 616688 w 808074"/>
                  <a:gd name="connsiteY4" fmla="*/ 0 h 308343"/>
                  <a:gd name="connsiteX0" fmla="*/ 637953 w 808074"/>
                  <a:gd name="connsiteY0" fmla="*/ 10633 h 308343"/>
                  <a:gd name="connsiteX1" fmla="*/ 808074 w 808074"/>
                  <a:gd name="connsiteY1" fmla="*/ 0 h 308343"/>
                  <a:gd name="connsiteX2" fmla="*/ 233916 w 808074"/>
                  <a:gd name="connsiteY2" fmla="*/ 308343 h 308343"/>
                  <a:gd name="connsiteX3" fmla="*/ 0 w 808074"/>
                  <a:gd name="connsiteY3" fmla="*/ 297711 h 308343"/>
                  <a:gd name="connsiteX4" fmla="*/ 637953 w 808074"/>
                  <a:gd name="connsiteY4" fmla="*/ 10633 h 3083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08074" h="308343">
                    <a:moveTo>
                      <a:pt x="637953" y="10633"/>
                    </a:moveTo>
                    <a:lnTo>
                      <a:pt x="808074" y="0"/>
                    </a:lnTo>
                    <a:lnTo>
                      <a:pt x="233916" y="308343"/>
                    </a:lnTo>
                    <a:lnTo>
                      <a:pt x="0" y="297711"/>
                    </a:lnTo>
                    <a:lnTo>
                      <a:pt x="637953" y="1063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pic>
        <p:nvPicPr>
          <p:cNvPr id="10" name="図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486" y="3462317"/>
            <a:ext cx="3145809" cy="3328704"/>
          </a:xfrm>
          <a:prstGeom prst="rect">
            <a:avLst/>
          </a:prstGeom>
        </p:spPr>
      </p:pic>
      <p:cxnSp>
        <p:nvCxnSpPr>
          <p:cNvPr id="40" name="直線コネクタ 39"/>
          <p:cNvCxnSpPr/>
          <p:nvPr/>
        </p:nvCxnSpPr>
        <p:spPr>
          <a:xfrm flipH="1" flipV="1">
            <a:off x="-1" y="6857999"/>
            <a:ext cx="300789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グループ化 49"/>
          <p:cNvGrpSpPr/>
          <p:nvPr/>
        </p:nvGrpSpPr>
        <p:grpSpPr>
          <a:xfrm>
            <a:off x="9989818" y="-2016515"/>
            <a:ext cx="2331838" cy="1920138"/>
            <a:chOff x="1260031" y="1759436"/>
            <a:chExt cx="2331838" cy="192013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2" name="角丸四角形 41"/>
            <p:cNvSpPr/>
            <p:nvPr/>
          </p:nvSpPr>
          <p:spPr>
            <a:xfrm rot="720000">
              <a:off x="2229027" y="3485997"/>
              <a:ext cx="173871" cy="165038"/>
            </a:xfrm>
            <a:prstGeom prst="round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49" name="グループ化 48"/>
            <p:cNvGrpSpPr/>
            <p:nvPr/>
          </p:nvGrpSpPr>
          <p:grpSpPr>
            <a:xfrm>
              <a:off x="1260031" y="1759436"/>
              <a:ext cx="2331838" cy="1920138"/>
              <a:chOff x="1260031" y="1759436"/>
              <a:chExt cx="2331838" cy="1920138"/>
            </a:xfrm>
          </p:grpSpPr>
          <p:sp>
            <p:nvSpPr>
              <p:cNvPr id="65" name="角丸四角形 64"/>
              <p:cNvSpPr/>
              <p:nvPr/>
            </p:nvSpPr>
            <p:spPr>
              <a:xfrm rot="393676">
                <a:off x="1348854" y="3170359"/>
                <a:ext cx="226738" cy="327236"/>
              </a:xfrm>
              <a:prstGeom prst="roundRect">
                <a:avLst>
                  <a:gd name="adj" fmla="val 41800"/>
                </a:avLst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1" name="角丸四角形 80"/>
              <p:cNvSpPr/>
              <p:nvPr/>
            </p:nvSpPr>
            <p:spPr>
              <a:xfrm rot="605428">
                <a:off x="3247634" y="2650328"/>
                <a:ext cx="226738" cy="327236"/>
              </a:xfrm>
              <a:prstGeom prst="roundRect">
                <a:avLst>
                  <a:gd name="adj" fmla="val 30792"/>
                </a:avLst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47" name="グループ化 46"/>
              <p:cNvGrpSpPr/>
              <p:nvPr/>
            </p:nvGrpSpPr>
            <p:grpSpPr>
              <a:xfrm>
                <a:off x="1260031" y="1759436"/>
                <a:ext cx="2331838" cy="1920138"/>
                <a:chOff x="1260031" y="1759436"/>
                <a:chExt cx="2331838" cy="1920138"/>
              </a:xfrm>
            </p:grpSpPr>
            <p:grpSp>
              <p:nvGrpSpPr>
                <p:cNvPr id="45" name="グループ化 44"/>
                <p:cNvGrpSpPr/>
                <p:nvPr/>
              </p:nvGrpSpPr>
              <p:grpSpPr>
                <a:xfrm>
                  <a:off x="1260031" y="1759436"/>
                  <a:ext cx="2331838" cy="1920138"/>
                  <a:chOff x="1260031" y="1759436"/>
                  <a:chExt cx="2331838" cy="1920138"/>
                </a:xfrm>
              </p:grpSpPr>
              <p:grpSp>
                <p:nvGrpSpPr>
                  <p:cNvPr id="37" name="グループ化 36"/>
                  <p:cNvGrpSpPr/>
                  <p:nvPr/>
                </p:nvGrpSpPr>
                <p:grpSpPr>
                  <a:xfrm>
                    <a:off x="1260031" y="1759436"/>
                    <a:ext cx="2331838" cy="1885144"/>
                    <a:chOff x="1193074" y="1882432"/>
                    <a:chExt cx="2331838" cy="1885144"/>
                  </a:xfrm>
                </p:grpSpPr>
                <p:sp>
                  <p:nvSpPr>
                    <p:cNvPr id="17" name="フリーフォーム 16"/>
                    <p:cNvSpPr/>
                    <p:nvPr/>
                  </p:nvSpPr>
                  <p:spPr>
                    <a:xfrm>
                      <a:off x="2060240" y="2591375"/>
                      <a:ext cx="1464672" cy="1176201"/>
                    </a:xfrm>
                    <a:custGeom>
                      <a:avLst/>
                      <a:gdLst>
                        <a:gd name="connsiteX0" fmla="*/ 38100 w 1581150"/>
                        <a:gd name="connsiteY0" fmla="*/ 1047750 h 1047750"/>
                        <a:gd name="connsiteX1" fmla="*/ 1581150 w 1581150"/>
                        <a:gd name="connsiteY1" fmla="*/ 228600 h 1047750"/>
                        <a:gd name="connsiteX2" fmla="*/ 1543050 w 1581150"/>
                        <a:gd name="connsiteY2" fmla="*/ 0 h 1047750"/>
                        <a:gd name="connsiteX3" fmla="*/ 400050 w 1581150"/>
                        <a:gd name="connsiteY3" fmla="*/ 590550 h 1047750"/>
                        <a:gd name="connsiteX4" fmla="*/ 457200 w 1581150"/>
                        <a:gd name="connsiteY4" fmla="*/ 190500 h 1047750"/>
                        <a:gd name="connsiteX5" fmla="*/ 190500 w 1581150"/>
                        <a:gd name="connsiteY5" fmla="*/ 419100 h 1047750"/>
                        <a:gd name="connsiteX6" fmla="*/ 0 w 1581150"/>
                        <a:gd name="connsiteY6" fmla="*/ 990600 h 1047750"/>
                        <a:gd name="connsiteX7" fmla="*/ 38100 w 1581150"/>
                        <a:gd name="connsiteY7" fmla="*/ 1047750 h 1047750"/>
                        <a:gd name="connsiteX0" fmla="*/ 57150 w 1581150"/>
                        <a:gd name="connsiteY0" fmla="*/ 1066800 h 1066800"/>
                        <a:gd name="connsiteX1" fmla="*/ 1581150 w 1581150"/>
                        <a:gd name="connsiteY1" fmla="*/ 228600 h 1066800"/>
                        <a:gd name="connsiteX2" fmla="*/ 1543050 w 1581150"/>
                        <a:gd name="connsiteY2" fmla="*/ 0 h 1066800"/>
                        <a:gd name="connsiteX3" fmla="*/ 400050 w 1581150"/>
                        <a:gd name="connsiteY3" fmla="*/ 590550 h 1066800"/>
                        <a:gd name="connsiteX4" fmla="*/ 457200 w 1581150"/>
                        <a:gd name="connsiteY4" fmla="*/ 190500 h 1066800"/>
                        <a:gd name="connsiteX5" fmla="*/ 190500 w 1581150"/>
                        <a:gd name="connsiteY5" fmla="*/ 419100 h 1066800"/>
                        <a:gd name="connsiteX6" fmla="*/ 0 w 1581150"/>
                        <a:gd name="connsiteY6" fmla="*/ 990600 h 1066800"/>
                        <a:gd name="connsiteX7" fmla="*/ 57150 w 1581150"/>
                        <a:gd name="connsiteY7" fmla="*/ 1066800 h 1066800"/>
                        <a:gd name="connsiteX0" fmla="*/ 133350 w 1581150"/>
                        <a:gd name="connsiteY0" fmla="*/ 1123950 h 1123950"/>
                        <a:gd name="connsiteX1" fmla="*/ 1581150 w 1581150"/>
                        <a:gd name="connsiteY1" fmla="*/ 228600 h 1123950"/>
                        <a:gd name="connsiteX2" fmla="*/ 1543050 w 1581150"/>
                        <a:gd name="connsiteY2" fmla="*/ 0 h 1123950"/>
                        <a:gd name="connsiteX3" fmla="*/ 400050 w 1581150"/>
                        <a:gd name="connsiteY3" fmla="*/ 590550 h 1123950"/>
                        <a:gd name="connsiteX4" fmla="*/ 457200 w 1581150"/>
                        <a:gd name="connsiteY4" fmla="*/ 190500 h 1123950"/>
                        <a:gd name="connsiteX5" fmla="*/ 190500 w 1581150"/>
                        <a:gd name="connsiteY5" fmla="*/ 419100 h 1123950"/>
                        <a:gd name="connsiteX6" fmla="*/ 0 w 1581150"/>
                        <a:gd name="connsiteY6" fmla="*/ 990600 h 1123950"/>
                        <a:gd name="connsiteX7" fmla="*/ 133350 w 1581150"/>
                        <a:gd name="connsiteY7" fmla="*/ 1123950 h 1123950"/>
                        <a:gd name="connsiteX0" fmla="*/ 95250 w 1543050"/>
                        <a:gd name="connsiteY0" fmla="*/ 1123950 h 1123950"/>
                        <a:gd name="connsiteX1" fmla="*/ 1543050 w 1543050"/>
                        <a:gd name="connsiteY1" fmla="*/ 228600 h 1123950"/>
                        <a:gd name="connsiteX2" fmla="*/ 1504950 w 1543050"/>
                        <a:gd name="connsiteY2" fmla="*/ 0 h 1123950"/>
                        <a:gd name="connsiteX3" fmla="*/ 361950 w 1543050"/>
                        <a:gd name="connsiteY3" fmla="*/ 590550 h 1123950"/>
                        <a:gd name="connsiteX4" fmla="*/ 419100 w 1543050"/>
                        <a:gd name="connsiteY4" fmla="*/ 190500 h 1123950"/>
                        <a:gd name="connsiteX5" fmla="*/ 152400 w 1543050"/>
                        <a:gd name="connsiteY5" fmla="*/ 419100 h 1123950"/>
                        <a:gd name="connsiteX6" fmla="*/ 0 w 1543050"/>
                        <a:gd name="connsiteY6" fmla="*/ 914400 h 1123950"/>
                        <a:gd name="connsiteX7" fmla="*/ 95250 w 1543050"/>
                        <a:gd name="connsiteY7" fmla="*/ 1123950 h 1123950"/>
                        <a:gd name="connsiteX0" fmla="*/ 0 w 1552303"/>
                        <a:gd name="connsiteY0" fmla="*/ 1150076 h 1150076"/>
                        <a:gd name="connsiteX1" fmla="*/ 1552303 w 1552303"/>
                        <a:gd name="connsiteY1" fmla="*/ 228600 h 1150076"/>
                        <a:gd name="connsiteX2" fmla="*/ 1514203 w 1552303"/>
                        <a:gd name="connsiteY2" fmla="*/ 0 h 1150076"/>
                        <a:gd name="connsiteX3" fmla="*/ 371203 w 1552303"/>
                        <a:gd name="connsiteY3" fmla="*/ 590550 h 1150076"/>
                        <a:gd name="connsiteX4" fmla="*/ 428353 w 1552303"/>
                        <a:gd name="connsiteY4" fmla="*/ 190500 h 1150076"/>
                        <a:gd name="connsiteX5" fmla="*/ 161653 w 1552303"/>
                        <a:gd name="connsiteY5" fmla="*/ 419100 h 1150076"/>
                        <a:gd name="connsiteX6" fmla="*/ 9253 w 1552303"/>
                        <a:gd name="connsiteY6" fmla="*/ 914400 h 1150076"/>
                        <a:gd name="connsiteX7" fmla="*/ 0 w 1552303"/>
                        <a:gd name="connsiteY7" fmla="*/ 1150076 h 1150076"/>
                        <a:gd name="connsiteX0" fmla="*/ 0 w 1552303"/>
                        <a:gd name="connsiteY0" fmla="*/ 1150076 h 1150076"/>
                        <a:gd name="connsiteX1" fmla="*/ 1552303 w 1552303"/>
                        <a:gd name="connsiteY1" fmla="*/ 228600 h 1150076"/>
                        <a:gd name="connsiteX2" fmla="*/ 1514203 w 1552303"/>
                        <a:gd name="connsiteY2" fmla="*/ 0 h 1150076"/>
                        <a:gd name="connsiteX3" fmla="*/ 423455 w 1552303"/>
                        <a:gd name="connsiteY3" fmla="*/ 590550 h 1150076"/>
                        <a:gd name="connsiteX4" fmla="*/ 428353 w 1552303"/>
                        <a:gd name="connsiteY4" fmla="*/ 190500 h 1150076"/>
                        <a:gd name="connsiteX5" fmla="*/ 161653 w 1552303"/>
                        <a:gd name="connsiteY5" fmla="*/ 419100 h 1150076"/>
                        <a:gd name="connsiteX6" fmla="*/ 9253 w 1552303"/>
                        <a:gd name="connsiteY6" fmla="*/ 914400 h 1150076"/>
                        <a:gd name="connsiteX7" fmla="*/ 0 w 1552303"/>
                        <a:gd name="connsiteY7" fmla="*/ 1150076 h 1150076"/>
                        <a:gd name="connsiteX0" fmla="*/ 0 w 1543595"/>
                        <a:gd name="connsiteY0" fmla="*/ 1150076 h 1150076"/>
                        <a:gd name="connsiteX1" fmla="*/ 1543595 w 1543595"/>
                        <a:gd name="connsiteY1" fmla="*/ 246017 h 1150076"/>
                        <a:gd name="connsiteX2" fmla="*/ 1514203 w 1543595"/>
                        <a:gd name="connsiteY2" fmla="*/ 0 h 1150076"/>
                        <a:gd name="connsiteX3" fmla="*/ 423455 w 1543595"/>
                        <a:gd name="connsiteY3" fmla="*/ 590550 h 1150076"/>
                        <a:gd name="connsiteX4" fmla="*/ 428353 w 1543595"/>
                        <a:gd name="connsiteY4" fmla="*/ 190500 h 1150076"/>
                        <a:gd name="connsiteX5" fmla="*/ 161653 w 1543595"/>
                        <a:gd name="connsiteY5" fmla="*/ 419100 h 1150076"/>
                        <a:gd name="connsiteX6" fmla="*/ 9253 w 1543595"/>
                        <a:gd name="connsiteY6" fmla="*/ 914400 h 1150076"/>
                        <a:gd name="connsiteX7" fmla="*/ 0 w 1543595"/>
                        <a:gd name="connsiteY7" fmla="*/ 1150076 h 1150076"/>
                        <a:gd name="connsiteX0" fmla="*/ 0 w 1526178"/>
                        <a:gd name="connsiteY0" fmla="*/ 1150076 h 1150076"/>
                        <a:gd name="connsiteX1" fmla="*/ 1526178 w 1526178"/>
                        <a:gd name="connsiteY1" fmla="*/ 254725 h 1150076"/>
                        <a:gd name="connsiteX2" fmla="*/ 1514203 w 1526178"/>
                        <a:gd name="connsiteY2" fmla="*/ 0 h 1150076"/>
                        <a:gd name="connsiteX3" fmla="*/ 423455 w 1526178"/>
                        <a:gd name="connsiteY3" fmla="*/ 590550 h 1150076"/>
                        <a:gd name="connsiteX4" fmla="*/ 428353 w 1526178"/>
                        <a:gd name="connsiteY4" fmla="*/ 190500 h 1150076"/>
                        <a:gd name="connsiteX5" fmla="*/ 161653 w 1526178"/>
                        <a:gd name="connsiteY5" fmla="*/ 419100 h 1150076"/>
                        <a:gd name="connsiteX6" fmla="*/ 9253 w 1526178"/>
                        <a:gd name="connsiteY6" fmla="*/ 914400 h 1150076"/>
                        <a:gd name="connsiteX7" fmla="*/ 0 w 1526178"/>
                        <a:gd name="connsiteY7" fmla="*/ 1150076 h 1150076"/>
                        <a:gd name="connsiteX0" fmla="*/ 0 w 1526178"/>
                        <a:gd name="connsiteY0" fmla="*/ 1150076 h 1150076"/>
                        <a:gd name="connsiteX1" fmla="*/ 1526178 w 1526178"/>
                        <a:gd name="connsiteY1" fmla="*/ 254725 h 1150076"/>
                        <a:gd name="connsiteX2" fmla="*/ 1514203 w 1526178"/>
                        <a:gd name="connsiteY2" fmla="*/ 0 h 1150076"/>
                        <a:gd name="connsiteX3" fmla="*/ 445578 w 1526178"/>
                        <a:gd name="connsiteY3" fmla="*/ 620047 h 1150076"/>
                        <a:gd name="connsiteX4" fmla="*/ 428353 w 1526178"/>
                        <a:gd name="connsiteY4" fmla="*/ 190500 h 1150076"/>
                        <a:gd name="connsiteX5" fmla="*/ 161653 w 1526178"/>
                        <a:gd name="connsiteY5" fmla="*/ 419100 h 1150076"/>
                        <a:gd name="connsiteX6" fmla="*/ 9253 w 1526178"/>
                        <a:gd name="connsiteY6" fmla="*/ 914400 h 1150076"/>
                        <a:gd name="connsiteX7" fmla="*/ 0 w 1526178"/>
                        <a:gd name="connsiteY7" fmla="*/ 1150076 h 1150076"/>
                        <a:gd name="connsiteX0" fmla="*/ 0 w 1526178"/>
                        <a:gd name="connsiteY0" fmla="*/ 1150076 h 1150076"/>
                        <a:gd name="connsiteX1" fmla="*/ 1526178 w 1526178"/>
                        <a:gd name="connsiteY1" fmla="*/ 254725 h 1150076"/>
                        <a:gd name="connsiteX2" fmla="*/ 1514203 w 1526178"/>
                        <a:gd name="connsiteY2" fmla="*/ 0 h 1150076"/>
                        <a:gd name="connsiteX3" fmla="*/ 445578 w 1526178"/>
                        <a:gd name="connsiteY3" fmla="*/ 620047 h 1150076"/>
                        <a:gd name="connsiteX4" fmla="*/ 435727 w 1526178"/>
                        <a:gd name="connsiteY4" fmla="*/ 227371 h 1150076"/>
                        <a:gd name="connsiteX5" fmla="*/ 161653 w 1526178"/>
                        <a:gd name="connsiteY5" fmla="*/ 419100 h 1150076"/>
                        <a:gd name="connsiteX6" fmla="*/ 9253 w 1526178"/>
                        <a:gd name="connsiteY6" fmla="*/ 914400 h 1150076"/>
                        <a:gd name="connsiteX7" fmla="*/ 0 w 1526178"/>
                        <a:gd name="connsiteY7" fmla="*/ 1150076 h 1150076"/>
                        <a:gd name="connsiteX0" fmla="*/ 0 w 1526178"/>
                        <a:gd name="connsiteY0" fmla="*/ 1150076 h 1150076"/>
                        <a:gd name="connsiteX1" fmla="*/ 1526178 w 1526178"/>
                        <a:gd name="connsiteY1" fmla="*/ 254725 h 1150076"/>
                        <a:gd name="connsiteX2" fmla="*/ 1514203 w 1526178"/>
                        <a:gd name="connsiteY2" fmla="*/ 0 h 1150076"/>
                        <a:gd name="connsiteX3" fmla="*/ 445578 w 1526178"/>
                        <a:gd name="connsiteY3" fmla="*/ 620047 h 1150076"/>
                        <a:gd name="connsiteX4" fmla="*/ 435727 w 1526178"/>
                        <a:gd name="connsiteY4" fmla="*/ 227371 h 1150076"/>
                        <a:gd name="connsiteX5" fmla="*/ 235395 w 1526178"/>
                        <a:gd name="connsiteY5" fmla="*/ 323236 h 1150076"/>
                        <a:gd name="connsiteX6" fmla="*/ 9253 w 1526178"/>
                        <a:gd name="connsiteY6" fmla="*/ 914400 h 1150076"/>
                        <a:gd name="connsiteX7" fmla="*/ 0 w 1526178"/>
                        <a:gd name="connsiteY7" fmla="*/ 1150076 h 1150076"/>
                        <a:gd name="connsiteX0" fmla="*/ 0 w 1526178"/>
                        <a:gd name="connsiteY0" fmla="*/ 1150076 h 1150076"/>
                        <a:gd name="connsiteX1" fmla="*/ 1526178 w 1526178"/>
                        <a:gd name="connsiteY1" fmla="*/ 254725 h 1150076"/>
                        <a:gd name="connsiteX2" fmla="*/ 1514203 w 1526178"/>
                        <a:gd name="connsiteY2" fmla="*/ 0 h 1150076"/>
                        <a:gd name="connsiteX3" fmla="*/ 445578 w 1526178"/>
                        <a:gd name="connsiteY3" fmla="*/ 620047 h 1150076"/>
                        <a:gd name="connsiteX4" fmla="*/ 435727 w 1526178"/>
                        <a:gd name="connsiteY4" fmla="*/ 227371 h 1150076"/>
                        <a:gd name="connsiteX5" fmla="*/ 228021 w 1526178"/>
                        <a:gd name="connsiteY5" fmla="*/ 360106 h 1150076"/>
                        <a:gd name="connsiteX6" fmla="*/ 9253 w 1526178"/>
                        <a:gd name="connsiteY6" fmla="*/ 914400 h 1150076"/>
                        <a:gd name="connsiteX7" fmla="*/ 0 w 1526178"/>
                        <a:gd name="connsiteY7" fmla="*/ 1150076 h 1150076"/>
                        <a:gd name="connsiteX0" fmla="*/ 0 w 1526178"/>
                        <a:gd name="connsiteY0" fmla="*/ 1150076 h 1150076"/>
                        <a:gd name="connsiteX1" fmla="*/ 1526178 w 1526178"/>
                        <a:gd name="connsiteY1" fmla="*/ 254725 h 1150076"/>
                        <a:gd name="connsiteX2" fmla="*/ 1514203 w 1526178"/>
                        <a:gd name="connsiteY2" fmla="*/ 0 h 1150076"/>
                        <a:gd name="connsiteX3" fmla="*/ 445578 w 1526178"/>
                        <a:gd name="connsiteY3" fmla="*/ 620047 h 1150076"/>
                        <a:gd name="connsiteX4" fmla="*/ 470561 w 1526178"/>
                        <a:gd name="connsiteY4" fmla="*/ 44491 h 1150076"/>
                        <a:gd name="connsiteX5" fmla="*/ 228021 w 1526178"/>
                        <a:gd name="connsiteY5" fmla="*/ 360106 h 1150076"/>
                        <a:gd name="connsiteX6" fmla="*/ 9253 w 1526178"/>
                        <a:gd name="connsiteY6" fmla="*/ 914400 h 1150076"/>
                        <a:gd name="connsiteX7" fmla="*/ 0 w 1526178"/>
                        <a:gd name="connsiteY7" fmla="*/ 1150076 h 1150076"/>
                        <a:gd name="connsiteX0" fmla="*/ 0 w 1526178"/>
                        <a:gd name="connsiteY0" fmla="*/ 1150076 h 1150076"/>
                        <a:gd name="connsiteX1" fmla="*/ 1526178 w 1526178"/>
                        <a:gd name="connsiteY1" fmla="*/ 254725 h 1150076"/>
                        <a:gd name="connsiteX2" fmla="*/ 1514203 w 1526178"/>
                        <a:gd name="connsiteY2" fmla="*/ 0 h 1150076"/>
                        <a:gd name="connsiteX3" fmla="*/ 445578 w 1526178"/>
                        <a:gd name="connsiteY3" fmla="*/ 620047 h 1150076"/>
                        <a:gd name="connsiteX4" fmla="*/ 470561 w 1526178"/>
                        <a:gd name="connsiteY4" fmla="*/ 44491 h 1150076"/>
                        <a:gd name="connsiteX5" fmla="*/ 184478 w 1526178"/>
                        <a:gd name="connsiteY5" fmla="*/ 229477 h 1150076"/>
                        <a:gd name="connsiteX6" fmla="*/ 9253 w 1526178"/>
                        <a:gd name="connsiteY6" fmla="*/ 914400 h 1150076"/>
                        <a:gd name="connsiteX7" fmla="*/ 0 w 1526178"/>
                        <a:gd name="connsiteY7" fmla="*/ 1150076 h 1150076"/>
                        <a:gd name="connsiteX0" fmla="*/ 0 w 1526178"/>
                        <a:gd name="connsiteY0" fmla="*/ 1150076 h 1150076"/>
                        <a:gd name="connsiteX1" fmla="*/ 1526178 w 1526178"/>
                        <a:gd name="connsiteY1" fmla="*/ 254725 h 1150076"/>
                        <a:gd name="connsiteX2" fmla="*/ 1514203 w 1526178"/>
                        <a:gd name="connsiteY2" fmla="*/ 0 h 1150076"/>
                        <a:gd name="connsiteX3" fmla="*/ 445578 w 1526178"/>
                        <a:gd name="connsiteY3" fmla="*/ 620047 h 1150076"/>
                        <a:gd name="connsiteX4" fmla="*/ 470561 w 1526178"/>
                        <a:gd name="connsiteY4" fmla="*/ 44491 h 1150076"/>
                        <a:gd name="connsiteX5" fmla="*/ 184478 w 1526178"/>
                        <a:gd name="connsiteY5" fmla="*/ 229477 h 1150076"/>
                        <a:gd name="connsiteX6" fmla="*/ 35379 w 1526178"/>
                        <a:gd name="connsiteY6" fmla="*/ 670560 h 1150076"/>
                        <a:gd name="connsiteX7" fmla="*/ 0 w 1526178"/>
                        <a:gd name="connsiteY7" fmla="*/ 1150076 h 1150076"/>
                        <a:gd name="connsiteX0" fmla="*/ 0 w 1500052"/>
                        <a:gd name="connsiteY0" fmla="*/ 1019447 h 1019447"/>
                        <a:gd name="connsiteX1" fmla="*/ 1500052 w 1500052"/>
                        <a:gd name="connsiteY1" fmla="*/ 254725 h 1019447"/>
                        <a:gd name="connsiteX2" fmla="*/ 1488077 w 1500052"/>
                        <a:gd name="connsiteY2" fmla="*/ 0 h 1019447"/>
                        <a:gd name="connsiteX3" fmla="*/ 419452 w 1500052"/>
                        <a:gd name="connsiteY3" fmla="*/ 620047 h 1019447"/>
                        <a:gd name="connsiteX4" fmla="*/ 444435 w 1500052"/>
                        <a:gd name="connsiteY4" fmla="*/ 44491 h 1019447"/>
                        <a:gd name="connsiteX5" fmla="*/ 158352 w 1500052"/>
                        <a:gd name="connsiteY5" fmla="*/ 229477 h 1019447"/>
                        <a:gd name="connsiteX6" fmla="*/ 9253 w 1500052"/>
                        <a:gd name="connsiteY6" fmla="*/ 670560 h 1019447"/>
                        <a:gd name="connsiteX7" fmla="*/ 0 w 1500052"/>
                        <a:gd name="connsiteY7" fmla="*/ 1019447 h 1019447"/>
                        <a:gd name="connsiteX0" fmla="*/ 0 w 1500052"/>
                        <a:gd name="connsiteY0" fmla="*/ 1115241 h 1115241"/>
                        <a:gd name="connsiteX1" fmla="*/ 1500052 w 1500052"/>
                        <a:gd name="connsiteY1" fmla="*/ 350519 h 1115241"/>
                        <a:gd name="connsiteX2" fmla="*/ 1479368 w 1500052"/>
                        <a:gd name="connsiteY2" fmla="*/ 0 h 1115241"/>
                        <a:gd name="connsiteX3" fmla="*/ 419452 w 1500052"/>
                        <a:gd name="connsiteY3" fmla="*/ 715841 h 1115241"/>
                        <a:gd name="connsiteX4" fmla="*/ 444435 w 1500052"/>
                        <a:gd name="connsiteY4" fmla="*/ 140285 h 1115241"/>
                        <a:gd name="connsiteX5" fmla="*/ 158352 w 1500052"/>
                        <a:gd name="connsiteY5" fmla="*/ 325271 h 1115241"/>
                        <a:gd name="connsiteX6" fmla="*/ 9253 w 1500052"/>
                        <a:gd name="connsiteY6" fmla="*/ 766354 h 1115241"/>
                        <a:gd name="connsiteX7" fmla="*/ 0 w 1500052"/>
                        <a:gd name="connsiteY7" fmla="*/ 1115241 h 1115241"/>
                        <a:gd name="connsiteX0" fmla="*/ 0 w 1482635"/>
                        <a:gd name="connsiteY0" fmla="*/ 1115241 h 1115241"/>
                        <a:gd name="connsiteX1" fmla="*/ 1482635 w 1482635"/>
                        <a:gd name="connsiteY1" fmla="*/ 263433 h 1115241"/>
                        <a:gd name="connsiteX2" fmla="*/ 1479368 w 1482635"/>
                        <a:gd name="connsiteY2" fmla="*/ 0 h 1115241"/>
                        <a:gd name="connsiteX3" fmla="*/ 419452 w 1482635"/>
                        <a:gd name="connsiteY3" fmla="*/ 715841 h 1115241"/>
                        <a:gd name="connsiteX4" fmla="*/ 444435 w 1482635"/>
                        <a:gd name="connsiteY4" fmla="*/ 140285 h 1115241"/>
                        <a:gd name="connsiteX5" fmla="*/ 158352 w 1482635"/>
                        <a:gd name="connsiteY5" fmla="*/ 325271 h 1115241"/>
                        <a:gd name="connsiteX6" fmla="*/ 9253 w 1482635"/>
                        <a:gd name="connsiteY6" fmla="*/ 766354 h 1115241"/>
                        <a:gd name="connsiteX7" fmla="*/ 0 w 1482635"/>
                        <a:gd name="connsiteY7" fmla="*/ 1115241 h 1115241"/>
                        <a:gd name="connsiteX0" fmla="*/ 25581 w 1473382"/>
                        <a:gd name="connsiteY0" fmla="*/ 1167492 h 1167492"/>
                        <a:gd name="connsiteX1" fmla="*/ 1473382 w 1473382"/>
                        <a:gd name="connsiteY1" fmla="*/ 263433 h 1167492"/>
                        <a:gd name="connsiteX2" fmla="*/ 1470115 w 1473382"/>
                        <a:gd name="connsiteY2" fmla="*/ 0 h 1167492"/>
                        <a:gd name="connsiteX3" fmla="*/ 410199 w 1473382"/>
                        <a:gd name="connsiteY3" fmla="*/ 715841 h 1167492"/>
                        <a:gd name="connsiteX4" fmla="*/ 435182 w 1473382"/>
                        <a:gd name="connsiteY4" fmla="*/ 140285 h 1167492"/>
                        <a:gd name="connsiteX5" fmla="*/ 149099 w 1473382"/>
                        <a:gd name="connsiteY5" fmla="*/ 325271 h 1167492"/>
                        <a:gd name="connsiteX6" fmla="*/ 0 w 1473382"/>
                        <a:gd name="connsiteY6" fmla="*/ 766354 h 1167492"/>
                        <a:gd name="connsiteX7" fmla="*/ 25581 w 1473382"/>
                        <a:gd name="connsiteY7" fmla="*/ 1167492 h 1167492"/>
                        <a:gd name="connsiteX0" fmla="*/ 25581 w 1473382"/>
                        <a:gd name="connsiteY0" fmla="*/ 1167492 h 1167492"/>
                        <a:gd name="connsiteX1" fmla="*/ 1473382 w 1473382"/>
                        <a:gd name="connsiteY1" fmla="*/ 263433 h 1167492"/>
                        <a:gd name="connsiteX2" fmla="*/ 1470115 w 1473382"/>
                        <a:gd name="connsiteY2" fmla="*/ 0 h 1167492"/>
                        <a:gd name="connsiteX3" fmla="*/ 453742 w 1473382"/>
                        <a:gd name="connsiteY3" fmla="*/ 654881 h 1167492"/>
                        <a:gd name="connsiteX4" fmla="*/ 435182 w 1473382"/>
                        <a:gd name="connsiteY4" fmla="*/ 140285 h 1167492"/>
                        <a:gd name="connsiteX5" fmla="*/ 149099 w 1473382"/>
                        <a:gd name="connsiteY5" fmla="*/ 325271 h 1167492"/>
                        <a:gd name="connsiteX6" fmla="*/ 0 w 1473382"/>
                        <a:gd name="connsiteY6" fmla="*/ 766354 h 1167492"/>
                        <a:gd name="connsiteX7" fmla="*/ 25581 w 1473382"/>
                        <a:gd name="connsiteY7" fmla="*/ 1167492 h 1167492"/>
                        <a:gd name="connsiteX0" fmla="*/ 25581 w 1473382"/>
                        <a:gd name="connsiteY0" fmla="*/ 1167492 h 1167492"/>
                        <a:gd name="connsiteX1" fmla="*/ 1473382 w 1473382"/>
                        <a:gd name="connsiteY1" fmla="*/ 263433 h 1167492"/>
                        <a:gd name="connsiteX2" fmla="*/ 1470115 w 1473382"/>
                        <a:gd name="connsiteY2" fmla="*/ 0 h 1167492"/>
                        <a:gd name="connsiteX3" fmla="*/ 436324 w 1473382"/>
                        <a:gd name="connsiteY3" fmla="*/ 654881 h 1167492"/>
                        <a:gd name="connsiteX4" fmla="*/ 435182 w 1473382"/>
                        <a:gd name="connsiteY4" fmla="*/ 140285 h 1167492"/>
                        <a:gd name="connsiteX5" fmla="*/ 149099 w 1473382"/>
                        <a:gd name="connsiteY5" fmla="*/ 325271 h 1167492"/>
                        <a:gd name="connsiteX6" fmla="*/ 0 w 1473382"/>
                        <a:gd name="connsiteY6" fmla="*/ 766354 h 1167492"/>
                        <a:gd name="connsiteX7" fmla="*/ 25581 w 1473382"/>
                        <a:gd name="connsiteY7" fmla="*/ 1167492 h 1167492"/>
                        <a:gd name="connsiteX0" fmla="*/ 16872 w 1473382"/>
                        <a:gd name="connsiteY0" fmla="*/ 1167492 h 1167492"/>
                        <a:gd name="connsiteX1" fmla="*/ 1473382 w 1473382"/>
                        <a:gd name="connsiteY1" fmla="*/ 263433 h 1167492"/>
                        <a:gd name="connsiteX2" fmla="*/ 1470115 w 1473382"/>
                        <a:gd name="connsiteY2" fmla="*/ 0 h 1167492"/>
                        <a:gd name="connsiteX3" fmla="*/ 436324 w 1473382"/>
                        <a:gd name="connsiteY3" fmla="*/ 654881 h 1167492"/>
                        <a:gd name="connsiteX4" fmla="*/ 435182 w 1473382"/>
                        <a:gd name="connsiteY4" fmla="*/ 140285 h 1167492"/>
                        <a:gd name="connsiteX5" fmla="*/ 149099 w 1473382"/>
                        <a:gd name="connsiteY5" fmla="*/ 325271 h 1167492"/>
                        <a:gd name="connsiteX6" fmla="*/ 0 w 1473382"/>
                        <a:gd name="connsiteY6" fmla="*/ 766354 h 1167492"/>
                        <a:gd name="connsiteX7" fmla="*/ 16872 w 1473382"/>
                        <a:gd name="connsiteY7" fmla="*/ 1167492 h 1167492"/>
                        <a:gd name="connsiteX0" fmla="*/ 16872 w 1473382"/>
                        <a:gd name="connsiteY0" fmla="*/ 1167492 h 1167492"/>
                        <a:gd name="connsiteX1" fmla="*/ 1473382 w 1473382"/>
                        <a:gd name="connsiteY1" fmla="*/ 263433 h 1167492"/>
                        <a:gd name="connsiteX2" fmla="*/ 1470115 w 1473382"/>
                        <a:gd name="connsiteY2" fmla="*/ 0 h 1167492"/>
                        <a:gd name="connsiteX3" fmla="*/ 436324 w 1473382"/>
                        <a:gd name="connsiteY3" fmla="*/ 654881 h 1167492"/>
                        <a:gd name="connsiteX4" fmla="*/ 435182 w 1473382"/>
                        <a:gd name="connsiteY4" fmla="*/ 140285 h 1167492"/>
                        <a:gd name="connsiteX5" fmla="*/ 149099 w 1473382"/>
                        <a:gd name="connsiteY5" fmla="*/ 325271 h 1167492"/>
                        <a:gd name="connsiteX6" fmla="*/ 0 w 1473382"/>
                        <a:gd name="connsiteY6" fmla="*/ 766354 h 1167492"/>
                        <a:gd name="connsiteX7" fmla="*/ 16872 w 1473382"/>
                        <a:gd name="connsiteY7" fmla="*/ 1167492 h 1167492"/>
                        <a:gd name="connsiteX0" fmla="*/ 8163 w 1473382"/>
                        <a:gd name="connsiteY0" fmla="*/ 1167492 h 1167492"/>
                        <a:gd name="connsiteX1" fmla="*/ 1473382 w 1473382"/>
                        <a:gd name="connsiteY1" fmla="*/ 263433 h 1167492"/>
                        <a:gd name="connsiteX2" fmla="*/ 1470115 w 1473382"/>
                        <a:gd name="connsiteY2" fmla="*/ 0 h 1167492"/>
                        <a:gd name="connsiteX3" fmla="*/ 436324 w 1473382"/>
                        <a:gd name="connsiteY3" fmla="*/ 654881 h 1167492"/>
                        <a:gd name="connsiteX4" fmla="*/ 435182 w 1473382"/>
                        <a:gd name="connsiteY4" fmla="*/ 140285 h 1167492"/>
                        <a:gd name="connsiteX5" fmla="*/ 149099 w 1473382"/>
                        <a:gd name="connsiteY5" fmla="*/ 325271 h 1167492"/>
                        <a:gd name="connsiteX6" fmla="*/ 0 w 1473382"/>
                        <a:gd name="connsiteY6" fmla="*/ 766354 h 1167492"/>
                        <a:gd name="connsiteX7" fmla="*/ 8163 w 1473382"/>
                        <a:gd name="connsiteY7" fmla="*/ 1167492 h 1167492"/>
                        <a:gd name="connsiteX0" fmla="*/ 0 w 1473928"/>
                        <a:gd name="connsiteY0" fmla="*/ 1167492 h 1167492"/>
                        <a:gd name="connsiteX1" fmla="*/ 1473928 w 1473928"/>
                        <a:gd name="connsiteY1" fmla="*/ 263433 h 1167492"/>
                        <a:gd name="connsiteX2" fmla="*/ 1470661 w 1473928"/>
                        <a:gd name="connsiteY2" fmla="*/ 0 h 1167492"/>
                        <a:gd name="connsiteX3" fmla="*/ 436870 w 1473928"/>
                        <a:gd name="connsiteY3" fmla="*/ 654881 h 1167492"/>
                        <a:gd name="connsiteX4" fmla="*/ 435728 w 1473928"/>
                        <a:gd name="connsiteY4" fmla="*/ 140285 h 1167492"/>
                        <a:gd name="connsiteX5" fmla="*/ 149645 w 1473928"/>
                        <a:gd name="connsiteY5" fmla="*/ 325271 h 1167492"/>
                        <a:gd name="connsiteX6" fmla="*/ 546 w 1473928"/>
                        <a:gd name="connsiteY6" fmla="*/ 766354 h 1167492"/>
                        <a:gd name="connsiteX7" fmla="*/ 0 w 1473928"/>
                        <a:gd name="connsiteY7" fmla="*/ 1167492 h 1167492"/>
                        <a:gd name="connsiteX0" fmla="*/ 0 w 1473928"/>
                        <a:gd name="connsiteY0" fmla="*/ 1167492 h 1167492"/>
                        <a:gd name="connsiteX1" fmla="*/ 1473928 w 1473928"/>
                        <a:gd name="connsiteY1" fmla="*/ 263433 h 1167492"/>
                        <a:gd name="connsiteX2" fmla="*/ 1470661 w 1473928"/>
                        <a:gd name="connsiteY2" fmla="*/ 0 h 1167492"/>
                        <a:gd name="connsiteX3" fmla="*/ 436870 w 1473928"/>
                        <a:gd name="connsiteY3" fmla="*/ 654881 h 1167492"/>
                        <a:gd name="connsiteX4" fmla="*/ 435728 w 1473928"/>
                        <a:gd name="connsiteY4" fmla="*/ 140285 h 1167492"/>
                        <a:gd name="connsiteX5" fmla="*/ 149645 w 1473928"/>
                        <a:gd name="connsiteY5" fmla="*/ 325271 h 1167492"/>
                        <a:gd name="connsiteX6" fmla="*/ 546 w 1473928"/>
                        <a:gd name="connsiteY6" fmla="*/ 1001485 h 1167492"/>
                        <a:gd name="connsiteX7" fmla="*/ 0 w 1473928"/>
                        <a:gd name="connsiteY7" fmla="*/ 1167492 h 1167492"/>
                        <a:gd name="connsiteX0" fmla="*/ 0 w 1473928"/>
                        <a:gd name="connsiteY0" fmla="*/ 1167492 h 1167492"/>
                        <a:gd name="connsiteX1" fmla="*/ 1473928 w 1473928"/>
                        <a:gd name="connsiteY1" fmla="*/ 263433 h 1167492"/>
                        <a:gd name="connsiteX2" fmla="*/ 1470661 w 1473928"/>
                        <a:gd name="connsiteY2" fmla="*/ 0 h 1167492"/>
                        <a:gd name="connsiteX3" fmla="*/ 436870 w 1473928"/>
                        <a:gd name="connsiteY3" fmla="*/ 654881 h 1167492"/>
                        <a:gd name="connsiteX4" fmla="*/ 435728 w 1473928"/>
                        <a:gd name="connsiteY4" fmla="*/ 140285 h 1167492"/>
                        <a:gd name="connsiteX5" fmla="*/ 158353 w 1473928"/>
                        <a:gd name="connsiteY5" fmla="*/ 299146 h 1167492"/>
                        <a:gd name="connsiteX6" fmla="*/ 546 w 1473928"/>
                        <a:gd name="connsiteY6" fmla="*/ 1001485 h 1167492"/>
                        <a:gd name="connsiteX7" fmla="*/ 0 w 1473928"/>
                        <a:gd name="connsiteY7" fmla="*/ 1167492 h 1167492"/>
                        <a:gd name="connsiteX0" fmla="*/ 0 w 1473928"/>
                        <a:gd name="connsiteY0" fmla="*/ 1167492 h 1167492"/>
                        <a:gd name="connsiteX1" fmla="*/ 1473928 w 1473928"/>
                        <a:gd name="connsiteY1" fmla="*/ 263433 h 1167492"/>
                        <a:gd name="connsiteX2" fmla="*/ 1470661 w 1473928"/>
                        <a:gd name="connsiteY2" fmla="*/ 0 h 1167492"/>
                        <a:gd name="connsiteX3" fmla="*/ 436870 w 1473928"/>
                        <a:gd name="connsiteY3" fmla="*/ 654881 h 1167492"/>
                        <a:gd name="connsiteX4" fmla="*/ 427019 w 1473928"/>
                        <a:gd name="connsiteY4" fmla="*/ 148994 h 1167492"/>
                        <a:gd name="connsiteX5" fmla="*/ 158353 w 1473928"/>
                        <a:gd name="connsiteY5" fmla="*/ 299146 h 1167492"/>
                        <a:gd name="connsiteX6" fmla="*/ 546 w 1473928"/>
                        <a:gd name="connsiteY6" fmla="*/ 1001485 h 1167492"/>
                        <a:gd name="connsiteX7" fmla="*/ 0 w 1473928"/>
                        <a:gd name="connsiteY7" fmla="*/ 1167492 h 1167492"/>
                        <a:gd name="connsiteX0" fmla="*/ 0 w 1473928"/>
                        <a:gd name="connsiteY0" fmla="*/ 1167492 h 1167492"/>
                        <a:gd name="connsiteX1" fmla="*/ 1473928 w 1473928"/>
                        <a:gd name="connsiteY1" fmla="*/ 263433 h 1167492"/>
                        <a:gd name="connsiteX2" fmla="*/ 1470661 w 1473928"/>
                        <a:gd name="connsiteY2" fmla="*/ 0 h 1167492"/>
                        <a:gd name="connsiteX3" fmla="*/ 436870 w 1473928"/>
                        <a:gd name="connsiteY3" fmla="*/ 654881 h 1167492"/>
                        <a:gd name="connsiteX4" fmla="*/ 427019 w 1473928"/>
                        <a:gd name="connsiteY4" fmla="*/ 148994 h 1167492"/>
                        <a:gd name="connsiteX5" fmla="*/ 175770 w 1473928"/>
                        <a:gd name="connsiteY5" fmla="*/ 281729 h 1167492"/>
                        <a:gd name="connsiteX6" fmla="*/ 546 w 1473928"/>
                        <a:gd name="connsiteY6" fmla="*/ 1001485 h 1167492"/>
                        <a:gd name="connsiteX7" fmla="*/ 0 w 1473928"/>
                        <a:gd name="connsiteY7" fmla="*/ 1167492 h 1167492"/>
                        <a:gd name="connsiteX0" fmla="*/ 16871 w 1473382"/>
                        <a:gd name="connsiteY0" fmla="*/ 1184909 h 1184909"/>
                        <a:gd name="connsiteX1" fmla="*/ 1473382 w 1473382"/>
                        <a:gd name="connsiteY1" fmla="*/ 263433 h 1184909"/>
                        <a:gd name="connsiteX2" fmla="*/ 1470115 w 1473382"/>
                        <a:gd name="connsiteY2" fmla="*/ 0 h 1184909"/>
                        <a:gd name="connsiteX3" fmla="*/ 436324 w 1473382"/>
                        <a:gd name="connsiteY3" fmla="*/ 654881 h 1184909"/>
                        <a:gd name="connsiteX4" fmla="*/ 426473 w 1473382"/>
                        <a:gd name="connsiteY4" fmla="*/ 148994 h 1184909"/>
                        <a:gd name="connsiteX5" fmla="*/ 175224 w 1473382"/>
                        <a:gd name="connsiteY5" fmla="*/ 281729 h 1184909"/>
                        <a:gd name="connsiteX6" fmla="*/ 0 w 1473382"/>
                        <a:gd name="connsiteY6" fmla="*/ 1001485 h 1184909"/>
                        <a:gd name="connsiteX7" fmla="*/ 16871 w 1473382"/>
                        <a:gd name="connsiteY7" fmla="*/ 1184909 h 1184909"/>
                        <a:gd name="connsiteX0" fmla="*/ 16871 w 1473382"/>
                        <a:gd name="connsiteY0" fmla="*/ 1184909 h 1184909"/>
                        <a:gd name="connsiteX1" fmla="*/ 1473382 w 1473382"/>
                        <a:gd name="connsiteY1" fmla="*/ 263433 h 1184909"/>
                        <a:gd name="connsiteX2" fmla="*/ 1470115 w 1473382"/>
                        <a:gd name="connsiteY2" fmla="*/ 0 h 1184909"/>
                        <a:gd name="connsiteX3" fmla="*/ 436324 w 1473382"/>
                        <a:gd name="connsiteY3" fmla="*/ 654881 h 1184909"/>
                        <a:gd name="connsiteX4" fmla="*/ 426473 w 1473382"/>
                        <a:gd name="connsiteY4" fmla="*/ 148994 h 1184909"/>
                        <a:gd name="connsiteX5" fmla="*/ 175224 w 1473382"/>
                        <a:gd name="connsiteY5" fmla="*/ 281729 h 1184909"/>
                        <a:gd name="connsiteX6" fmla="*/ 0 w 1473382"/>
                        <a:gd name="connsiteY6" fmla="*/ 1001485 h 1184909"/>
                        <a:gd name="connsiteX7" fmla="*/ 16871 w 1473382"/>
                        <a:gd name="connsiteY7" fmla="*/ 1184909 h 1184909"/>
                        <a:gd name="connsiteX0" fmla="*/ 16871 w 1490799"/>
                        <a:gd name="connsiteY0" fmla="*/ 1184909 h 1184909"/>
                        <a:gd name="connsiteX1" fmla="*/ 1490799 w 1490799"/>
                        <a:gd name="connsiteY1" fmla="*/ 254725 h 1184909"/>
                        <a:gd name="connsiteX2" fmla="*/ 1470115 w 1490799"/>
                        <a:gd name="connsiteY2" fmla="*/ 0 h 1184909"/>
                        <a:gd name="connsiteX3" fmla="*/ 436324 w 1490799"/>
                        <a:gd name="connsiteY3" fmla="*/ 654881 h 1184909"/>
                        <a:gd name="connsiteX4" fmla="*/ 426473 w 1490799"/>
                        <a:gd name="connsiteY4" fmla="*/ 148994 h 1184909"/>
                        <a:gd name="connsiteX5" fmla="*/ 175224 w 1490799"/>
                        <a:gd name="connsiteY5" fmla="*/ 281729 h 1184909"/>
                        <a:gd name="connsiteX6" fmla="*/ 0 w 1490799"/>
                        <a:gd name="connsiteY6" fmla="*/ 1001485 h 1184909"/>
                        <a:gd name="connsiteX7" fmla="*/ 16871 w 1490799"/>
                        <a:gd name="connsiteY7" fmla="*/ 1184909 h 1184909"/>
                        <a:gd name="connsiteX0" fmla="*/ 16871 w 1490799"/>
                        <a:gd name="connsiteY0" fmla="*/ 1184909 h 1184909"/>
                        <a:gd name="connsiteX1" fmla="*/ 1490799 w 1490799"/>
                        <a:gd name="connsiteY1" fmla="*/ 254725 h 1184909"/>
                        <a:gd name="connsiteX2" fmla="*/ 1470115 w 1490799"/>
                        <a:gd name="connsiteY2" fmla="*/ 0 h 1184909"/>
                        <a:gd name="connsiteX3" fmla="*/ 436324 w 1490799"/>
                        <a:gd name="connsiteY3" fmla="*/ 654881 h 1184909"/>
                        <a:gd name="connsiteX4" fmla="*/ 426473 w 1490799"/>
                        <a:gd name="connsiteY4" fmla="*/ 148994 h 1184909"/>
                        <a:gd name="connsiteX5" fmla="*/ 175224 w 1490799"/>
                        <a:gd name="connsiteY5" fmla="*/ 281729 h 1184909"/>
                        <a:gd name="connsiteX6" fmla="*/ 0 w 1490799"/>
                        <a:gd name="connsiteY6" fmla="*/ 1001485 h 1184909"/>
                        <a:gd name="connsiteX7" fmla="*/ 16871 w 1490799"/>
                        <a:gd name="connsiteY7" fmla="*/ 1184909 h 1184909"/>
                        <a:gd name="connsiteX0" fmla="*/ 16871 w 1490799"/>
                        <a:gd name="connsiteY0" fmla="*/ 1176201 h 1176201"/>
                        <a:gd name="connsiteX1" fmla="*/ 1490799 w 1490799"/>
                        <a:gd name="connsiteY1" fmla="*/ 246017 h 1176201"/>
                        <a:gd name="connsiteX2" fmla="*/ 1461406 w 1490799"/>
                        <a:gd name="connsiteY2" fmla="*/ 0 h 1176201"/>
                        <a:gd name="connsiteX3" fmla="*/ 436324 w 1490799"/>
                        <a:gd name="connsiteY3" fmla="*/ 646173 h 1176201"/>
                        <a:gd name="connsiteX4" fmla="*/ 426473 w 1490799"/>
                        <a:gd name="connsiteY4" fmla="*/ 140286 h 1176201"/>
                        <a:gd name="connsiteX5" fmla="*/ 175224 w 1490799"/>
                        <a:gd name="connsiteY5" fmla="*/ 273021 h 1176201"/>
                        <a:gd name="connsiteX6" fmla="*/ 0 w 1490799"/>
                        <a:gd name="connsiteY6" fmla="*/ 992777 h 1176201"/>
                        <a:gd name="connsiteX7" fmla="*/ 16871 w 1490799"/>
                        <a:gd name="connsiteY7" fmla="*/ 1176201 h 1176201"/>
                        <a:gd name="connsiteX0" fmla="*/ 16871 w 1473381"/>
                        <a:gd name="connsiteY0" fmla="*/ 1176201 h 1176201"/>
                        <a:gd name="connsiteX1" fmla="*/ 1473381 w 1473381"/>
                        <a:gd name="connsiteY1" fmla="*/ 254725 h 1176201"/>
                        <a:gd name="connsiteX2" fmla="*/ 1461406 w 1473381"/>
                        <a:gd name="connsiteY2" fmla="*/ 0 h 1176201"/>
                        <a:gd name="connsiteX3" fmla="*/ 436324 w 1473381"/>
                        <a:gd name="connsiteY3" fmla="*/ 646173 h 1176201"/>
                        <a:gd name="connsiteX4" fmla="*/ 426473 w 1473381"/>
                        <a:gd name="connsiteY4" fmla="*/ 140286 h 1176201"/>
                        <a:gd name="connsiteX5" fmla="*/ 175224 w 1473381"/>
                        <a:gd name="connsiteY5" fmla="*/ 273021 h 1176201"/>
                        <a:gd name="connsiteX6" fmla="*/ 0 w 1473381"/>
                        <a:gd name="connsiteY6" fmla="*/ 992777 h 1176201"/>
                        <a:gd name="connsiteX7" fmla="*/ 16871 w 1473381"/>
                        <a:gd name="connsiteY7" fmla="*/ 1176201 h 1176201"/>
                        <a:gd name="connsiteX0" fmla="*/ 16871 w 1473381"/>
                        <a:gd name="connsiteY0" fmla="*/ 1176201 h 1176201"/>
                        <a:gd name="connsiteX1" fmla="*/ 1473381 w 1473381"/>
                        <a:gd name="connsiteY1" fmla="*/ 254725 h 1176201"/>
                        <a:gd name="connsiteX2" fmla="*/ 1461406 w 1473381"/>
                        <a:gd name="connsiteY2" fmla="*/ 0 h 1176201"/>
                        <a:gd name="connsiteX3" fmla="*/ 436324 w 1473381"/>
                        <a:gd name="connsiteY3" fmla="*/ 646173 h 1176201"/>
                        <a:gd name="connsiteX4" fmla="*/ 426473 w 1473381"/>
                        <a:gd name="connsiteY4" fmla="*/ 140286 h 1176201"/>
                        <a:gd name="connsiteX5" fmla="*/ 175224 w 1473381"/>
                        <a:gd name="connsiteY5" fmla="*/ 273021 h 1176201"/>
                        <a:gd name="connsiteX6" fmla="*/ 0 w 1473381"/>
                        <a:gd name="connsiteY6" fmla="*/ 992777 h 1176201"/>
                        <a:gd name="connsiteX7" fmla="*/ 16871 w 1473381"/>
                        <a:gd name="connsiteY7" fmla="*/ 1176201 h 1176201"/>
                        <a:gd name="connsiteX0" fmla="*/ 16871 w 1464672"/>
                        <a:gd name="connsiteY0" fmla="*/ 1176201 h 1176201"/>
                        <a:gd name="connsiteX1" fmla="*/ 1464672 w 1464672"/>
                        <a:gd name="connsiteY1" fmla="*/ 237308 h 1176201"/>
                        <a:gd name="connsiteX2" fmla="*/ 1461406 w 1464672"/>
                        <a:gd name="connsiteY2" fmla="*/ 0 h 1176201"/>
                        <a:gd name="connsiteX3" fmla="*/ 436324 w 1464672"/>
                        <a:gd name="connsiteY3" fmla="*/ 646173 h 1176201"/>
                        <a:gd name="connsiteX4" fmla="*/ 426473 w 1464672"/>
                        <a:gd name="connsiteY4" fmla="*/ 140286 h 1176201"/>
                        <a:gd name="connsiteX5" fmla="*/ 175224 w 1464672"/>
                        <a:gd name="connsiteY5" fmla="*/ 273021 h 1176201"/>
                        <a:gd name="connsiteX6" fmla="*/ 0 w 1464672"/>
                        <a:gd name="connsiteY6" fmla="*/ 992777 h 1176201"/>
                        <a:gd name="connsiteX7" fmla="*/ 16871 w 1464672"/>
                        <a:gd name="connsiteY7" fmla="*/ 1176201 h 1176201"/>
                        <a:gd name="connsiteX0" fmla="*/ 8163 w 1464672"/>
                        <a:gd name="connsiteY0" fmla="*/ 1176201 h 1176201"/>
                        <a:gd name="connsiteX1" fmla="*/ 1464672 w 1464672"/>
                        <a:gd name="connsiteY1" fmla="*/ 237308 h 1176201"/>
                        <a:gd name="connsiteX2" fmla="*/ 1461406 w 1464672"/>
                        <a:gd name="connsiteY2" fmla="*/ 0 h 1176201"/>
                        <a:gd name="connsiteX3" fmla="*/ 436324 w 1464672"/>
                        <a:gd name="connsiteY3" fmla="*/ 646173 h 1176201"/>
                        <a:gd name="connsiteX4" fmla="*/ 426473 w 1464672"/>
                        <a:gd name="connsiteY4" fmla="*/ 140286 h 1176201"/>
                        <a:gd name="connsiteX5" fmla="*/ 175224 w 1464672"/>
                        <a:gd name="connsiteY5" fmla="*/ 273021 h 1176201"/>
                        <a:gd name="connsiteX6" fmla="*/ 0 w 1464672"/>
                        <a:gd name="connsiteY6" fmla="*/ 992777 h 1176201"/>
                        <a:gd name="connsiteX7" fmla="*/ 8163 w 1464672"/>
                        <a:gd name="connsiteY7" fmla="*/ 1176201 h 1176201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</a:cxnLst>
                      <a:rect l="l" t="t" r="r" b="b"/>
                      <a:pathLst>
                        <a:path w="1464672" h="1176201">
                          <a:moveTo>
                            <a:pt x="8163" y="1176201"/>
                          </a:moveTo>
                          <a:lnTo>
                            <a:pt x="1464672" y="237308"/>
                          </a:lnTo>
                          <a:cubicBezTo>
                            <a:pt x="1463583" y="158205"/>
                            <a:pt x="1462495" y="79103"/>
                            <a:pt x="1461406" y="0"/>
                          </a:cubicBezTo>
                          <a:lnTo>
                            <a:pt x="436324" y="646173"/>
                          </a:lnTo>
                          <a:cubicBezTo>
                            <a:pt x="437957" y="512823"/>
                            <a:pt x="424840" y="273636"/>
                            <a:pt x="426473" y="140286"/>
                          </a:cubicBezTo>
                          <a:lnTo>
                            <a:pt x="175224" y="273021"/>
                          </a:lnTo>
                          <a:lnTo>
                            <a:pt x="0" y="992777"/>
                          </a:lnTo>
                          <a:lnTo>
                            <a:pt x="8163" y="1176201"/>
                          </a:lnTo>
                          <a:close/>
                        </a:path>
                      </a:pathLst>
                    </a:custGeom>
                    <a:solidFill>
                      <a:srgbClr val="00B4B4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22" name="フリーフォーム 21"/>
                    <p:cNvSpPr/>
                    <p:nvPr/>
                  </p:nvSpPr>
                  <p:spPr>
                    <a:xfrm>
                      <a:off x="2473821" y="1959753"/>
                      <a:ext cx="1037331" cy="1293433"/>
                    </a:xfrm>
                    <a:custGeom>
                      <a:avLst/>
                      <a:gdLst>
                        <a:gd name="connsiteX0" fmla="*/ 19050 w 1066800"/>
                        <a:gd name="connsiteY0" fmla="*/ 666750 h 1295400"/>
                        <a:gd name="connsiteX1" fmla="*/ 0 w 1066800"/>
                        <a:gd name="connsiteY1" fmla="*/ 1295400 h 1295400"/>
                        <a:gd name="connsiteX2" fmla="*/ 1047750 w 1066800"/>
                        <a:gd name="connsiteY2" fmla="*/ 742950 h 1295400"/>
                        <a:gd name="connsiteX3" fmla="*/ 1066800 w 1066800"/>
                        <a:gd name="connsiteY3" fmla="*/ 0 h 1295400"/>
                        <a:gd name="connsiteX4" fmla="*/ 19050 w 1066800"/>
                        <a:gd name="connsiteY4" fmla="*/ 666750 h 1295400"/>
                        <a:gd name="connsiteX0" fmla="*/ 19050 w 1100001"/>
                        <a:gd name="connsiteY0" fmla="*/ 666750 h 1295400"/>
                        <a:gd name="connsiteX1" fmla="*/ 0 w 1100001"/>
                        <a:gd name="connsiteY1" fmla="*/ 1295400 h 1295400"/>
                        <a:gd name="connsiteX2" fmla="*/ 1100001 w 1100001"/>
                        <a:gd name="connsiteY2" fmla="*/ 708116 h 1295400"/>
                        <a:gd name="connsiteX3" fmla="*/ 1066800 w 1100001"/>
                        <a:gd name="connsiteY3" fmla="*/ 0 h 1295400"/>
                        <a:gd name="connsiteX4" fmla="*/ 19050 w 1100001"/>
                        <a:gd name="connsiteY4" fmla="*/ 666750 h 1295400"/>
                        <a:gd name="connsiteX0" fmla="*/ 0 w 1080951"/>
                        <a:gd name="connsiteY0" fmla="*/ 666750 h 1339645"/>
                        <a:gd name="connsiteX1" fmla="*/ 32570 w 1080951"/>
                        <a:gd name="connsiteY1" fmla="*/ 1339645 h 1339645"/>
                        <a:gd name="connsiteX2" fmla="*/ 1080951 w 1080951"/>
                        <a:gd name="connsiteY2" fmla="*/ 708116 h 1339645"/>
                        <a:gd name="connsiteX3" fmla="*/ 1047750 w 1080951"/>
                        <a:gd name="connsiteY3" fmla="*/ 0 h 1339645"/>
                        <a:gd name="connsiteX4" fmla="*/ 0 w 1080951"/>
                        <a:gd name="connsiteY4" fmla="*/ 666750 h 1339645"/>
                        <a:gd name="connsiteX0" fmla="*/ 0 w 1080951"/>
                        <a:gd name="connsiteY0" fmla="*/ 666750 h 1339645"/>
                        <a:gd name="connsiteX1" fmla="*/ 17821 w 1080951"/>
                        <a:gd name="connsiteY1" fmla="*/ 1339645 h 1339645"/>
                        <a:gd name="connsiteX2" fmla="*/ 1080951 w 1080951"/>
                        <a:gd name="connsiteY2" fmla="*/ 708116 h 1339645"/>
                        <a:gd name="connsiteX3" fmla="*/ 1047750 w 1080951"/>
                        <a:gd name="connsiteY3" fmla="*/ 0 h 1339645"/>
                        <a:gd name="connsiteX4" fmla="*/ 0 w 1080951"/>
                        <a:gd name="connsiteY4" fmla="*/ 666750 h 1339645"/>
                        <a:gd name="connsiteX0" fmla="*/ 0 w 1080951"/>
                        <a:gd name="connsiteY0" fmla="*/ 666750 h 1354393"/>
                        <a:gd name="connsiteX1" fmla="*/ 10447 w 1080951"/>
                        <a:gd name="connsiteY1" fmla="*/ 1354393 h 1354393"/>
                        <a:gd name="connsiteX2" fmla="*/ 1080951 w 1080951"/>
                        <a:gd name="connsiteY2" fmla="*/ 708116 h 1354393"/>
                        <a:gd name="connsiteX3" fmla="*/ 1047750 w 1080951"/>
                        <a:gd name="connsiteY3" fmla="*/ 0 h 1354393"/>
                        <a:gd name="connsiteX4" fmla="*/ 0 w 1080951"/>
                        <a:gd name="connsiteY4" fmla="*/ 666750 h 1354393"/>
                        <a:gd name="connsiteX0" fmla="*/ 24387 w 1070504"/>
                        <a:gd name="connsiteY0" fmla="*/ 553539 h 1354393"/>
                        <a:gd name="connsiteX1" fmla="*/ 0 w 1070504"/>
                        <a:gd name="connsiteY1" fmla="*/ 1354393 h 1354393"/>
                        <a:gd name="connsiteX2" fmla="*/ 1070504 w 1070504"/>
                        <a:gd name="connsiteY2" fmla="*/ 708116 h 1354393"/>
                        <a:gd name="connsiteX3" fmla="*/ 1037303 w 1070504"/>
                        <a:gd name="connsiteY3" fmla="*/ 0 h 1354393"/>
                        <a:gd name="connsiteX4" fmla="*/ 24387 w 1070504"/>
                        <a:gd name="connsiteY4" fmla="*/ 553539 h 1354393"/>
                        <a:gd name="connsiteX0" fmla="*/ 15678 w 1070504"/>
                        <a:gd name="connsiteY0" fmla="*/ 553539 h 1354393"/>
                        <a:gd name="connsiteX1" fmla="*/ 0 w 1070504"/>
                        <a:gd name="connsiteY1" fmla="*/ 1354393 h 1354393"/>
                        <a:gd name="connsiteX2" fmla="*/ 1070504 w 1070504"/>
                        <a:gd name="connsiteY2" fmla="*/ 708116 h 1354393"/>
                        <a:gd name="connsiteX3" fmla="*/ 1037303 w 1070504"/>
                        <a:gd name="connsiteY3" fmla="*/ 0 h 1354393"/>
                        <a:gd name="connsiteX4" fmla="*/ 15678 w 1070504"/>
                        <a:gd name="connsiteY4" fmla="*/ 553539 h 1354393"/>
                        <a:gd name="connsiteX0" fmla="*/ 0 w 1054826"/>
                        <a:gd name="connsiteY0" fmla="*/ 553539 h 1336975"/>
                        <a:gd name="connsiteX1" fmla="*/ 1739 w 1054826"/>
                        <a:gd name="connsiteY1" fmla="*/ 1336975 h 1336975"/>
                        <a:gd name="connsiteX2" fmla="*/ 1054826 w 1054826"/>
                        <a:gd name="connsiteY2" fmla="*/ 708116 h 1336975"/>
                        <a:gd name="connsiteX3" fmla="*/ 1021625 w 1054826"/>
                        <a:gd name="connsiteY3" fmla="*/ 0 h 1336975"/>
                        <a:gd name="connsiteX4" fmla="*/ 0 w 1054826"/>
                        <a:gd name="connsiteY4" fmla="*/ 553539 h 1336975"/>
                        <a:gd name="connsiteX0" fmla="*/ 15692 w 1070518"/>
                        <a:gd name="connsiteY0" fmla="*/ 553539 h 1258598"/>
                        <a:gd name="connsiteX1" fmla="*/ 14 w 1070518"/>
                        <a:gd name="connsiteY1" fmla="*/ 1258598 h 1258598"/>
                        <a:gd name="connsiteX2" fmla="*/ 1070518 w 1070518"/>
                        <a:gd name="connsiteY2" fmla="*/ 708116 h 1258598"/>
                        <a:gd name="connsiteX3" fmla="*/ 1037317 w 1070518"/>
                        <a:gd name="connsiteY3" fmla="*/ 0 h 1258598"/>
                        <a:gd name="connsiteX4" fmla="*/ 15692 w 1070518"/>
                        <a:gd name="connsiteY4" fmla="*/ 553539 h 1258598"/>
                        <a:gd name="connsiteX0" fmla="*/ 24395 w 1079221"/>
                        <a:gd name="connsiteY0" fmla="*/ 553539 h 1284724"/>
                        <a:gd name="connsiteX1" fmla="*/ 9 w 1079221"/>
                        <a:gd name="connsiteY1" fmla="*/ 1284724 h 1284724"/>
                        <a:gd name="connsiteX2" fmla="*/ 1079221 w 1079221"/>
                        <a:gd name="connsiteY2" fmla="*/ 708116 h 1284724"/>
                        <a:gd name="connsiteX3" fmla="*/ 1046020 w 1079221"/>
                        <a:gd name="connsiteY3" fmla="*/ 0 h 1284724"/>
                        <a:gd name="connsiteX4" fmla="*/ 24395 w 1079221"/>
                        <a:gd name="connsiteY4" fmla="*/ 553539 h 1284724"/>
                        <a:gd name="connsiteX0" fmla="*/ 24395 w 1061804"/>
                        <a:gd name="connsiteY0" fmla="*/ 553539 h 1284724"/>
                        <a:gd name="connsiteX1" fmla="*/ 9 w 1061804"/>
                        <a:gd name="connsiteY1" fmla="*/ 1284724 h 1284724"/>
                        <a:gd name="connsiteX2" fmla="*/ 1061804 w 1061804"/>
                        <a:gd name="connsiteY2" fmla="*/ 629739 h 1284724"/>
                        <a:gd name="connsiteX3" fmla="*/ 1046020 w 1061804"/>
                        <a:gd name="connsiteY3" fmla="*/ 0 h 1284724"/>
                        <a:gd name="connsiteX4" fmla="*/ 24395 w 1061804"/>
                        <a:gd name="connsiteY4" fmla="*/ 553539 h 1284724"/>
                        <a:gd name="connsiteX0" fmla="*/ 15692 w 1053101"/>
                        <a:gd name="connsiteY0" fmla="*/ 553539 h 1293433"/>
                        <a:gd name="connsiteX1" fmla="*/ 15 w 1053101"/>
                        <a:gd name="connsiteY1" fmla="*/ 1293433 h 1293433"/>
                        <a:gd name="connsiteX2" fmla="*/ 1053101 w 1053101"/>
                        <a:gd name="connsiteY2" fmla="*/ 629739 h 1293433"/>
                        <a:gd name="connsiteX3" fmla="*/ 1037317 w 1053101"/>
                        <a:gd name="connsiteY3" fmla="*/ 0 h 1293433"/>
                        <a:gd name="connsiteX4" fmla="*/ 15692 w 1053101"/>
                        <a:gd name="connsiteY4" fmla="*/ 553539 h 1293433"/>
                        <a:gd name="connsiteX0" fmla="*/ 6998 w 1053115"/>
                        <a:gd name="connsiteY0" fmla="*/ 562248 h 1293433"/>
                        <a:gd name="connsiteX1" fmla="*/ 29 w 1053115"/>
                        <a:gd name="connsiteY1" fmla="*/ 1293433 h 1293433"/>
                        <a:gd name="connsiteX2" fmla="*/ 1053115 w 1053115"/>
                        <a:gd name="connsiteY2" fmla="*/ 629739 h 1293433"/>
                        <a:gd name="connsiteX3" fmla="*/ 1037331 w 1053115"/>
                        <a:gd name="connsiteY3" fmla="*/ 0 h 1293433"/>
                        <a:gd name="connsiteX4" fmla="*/ 6998 w 1053115"/>
                        <a:gd name="connsiteY4" fmla="*/ 562248 h 1293433"/>
                        <a:gd name="connsiteX0" fmla="*/ 6998 w 1037331"/>
                        <a:gd name="connsiteY0" fmla="*/ 562248 h 1293433"/>
                        <a:gd name="connsiteX1" fmla="*/ 29 w 1037331"/>
                        <a:gd name="connsiteY1" fmla="*/ 1293433 h 1293433"/>
                        <a:gd name="connsiteX2" fmla="*/ 1035698 w 1037331"/>
                        <a:gd name="connsiteY2" fmla="*/ 664573 h 1293433"/>
                        <a:gd name="connsiteX3" fmla="*/ 1037331 w 1037331"/>
                        <a:gd name="connsiteY3" fmla="*/ 0 h 1293433"/>
                        <a:gd name="connsiteX4" fmla="*/ 6998 w 1037331"/>
                        <a:gd name="connsiteY4" fmla="*/ 562248 h 129343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037331" h="1293433">
                          <a:moveTo>
                            <a:pt x="6998" y="562248"/>
                          </a:moveTo>
                          <a:cubicBezTo>
                            <a:pt x="7578" y="823393"/>
                            <a:pt x="-551" y="1032288"/>
                            <a:pt x="29" y="1293433"/>
                          </a:cubicBezTo>
                          <a:lnTo>
                            <a:pt x="1035698" y="664573"/>
                          </a:lnTo>
                          <a:cubicBezTo>
                            <a:pt x="1036242" y="443049"/>
                            <a:pt x="1036787" y="221524"/>
                            <a:pt x="1037331" y="0"/>
                          </a:cubicBezTo>
                          <a:lnTo>
                            <a:pt x="6998" y="562248"/>
                          </a:lnTo>
                          <a:close/>
                        </a:path>
                      </a:pathLst>
                    </a:custGeom>
                    <a:solidFill>
                      <a:srgbClr val="878787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23" name="フリーフォーム 22"/>
                    <p:cNvSpPr/>
                    <p:nvPr/>
                  </p:nvSpPr>
                  <p:spPr>
                    <a:xfrm>
                      <a:off x="1499872" y="1882432"/>
                      <a:ext cx="2010528" cy="635941"/>
                    </a:xfrm>
                    <a:custGeom>
                      <a:avLst/>
                      <a:gdLst>
                        <a:gd name="connsiteX0" fmla="*/ 1981200 w 1981200"/>
                        <a:gd name="connsiteY0" fmla="*/ 190500 h 838200"/>
                        <a:gd name="connsiteX1" fmla="*/ 1104900 w 1981200"/>
                        <a:gd name="connsiteY1" fmla="*/ 0 h 838200"/>
                        <a:gd name="connsiteX2" fmla="*/ 0 w 1981200"/>
                        <a:gd name="connsiteY2" fmla="*/ 590550 h 838200"/>
                        <a:gd name="connsiteX3" fmla="*/ 971550 w 1981200"/>
                        <a:gd name="connsiteY3" fmla="*/ 838200 h 838200"/>
                        <a:gd name="connsiteX4" fmla="*/ 1981200 w 1981200"/>
                        <a:gd name="connsiteY4" fmla="*/ 190500 h 838200"/>
                        <a:gd name="connsiteX0" fmla="*/ 2019300 w 2019300"/>
                        <a:gd name="connsiteY0" fmla="*/ 152400 h 838200"/>
                        <a:gd name="connsiteX1" fmla="*/ 1104900 w 2019300"/>
                        <a:gd name="connsiteY1" fmla="*/ 0 h 838200"/>
                        <a:gd name="connsiteX2" fmla="*/ 0 w 2019300"/>
                        <a:gd name="connsiteY2" fmla="*/ 590550 h 838200"/>
                        <a:gd name="connsiteX3" fmla="*/ 971550 w 2019300"/>
                        <a:gd name="connsiteY3" fmla="*/ 838200 h 838200"/>
                        <a:gd name="connsiteX4" fmla="*/ 2019300 w 2019300"/>
                        <a:gd name="connsiteY4" fmla="*/ 152400 h 838200"/>
                        <a:gd name="connsiteX0" fmla="*/ 2011926 w 2011926"/>
                        <a:gd name="connsiteY0" fmla="*/ 174522 h 838200"/>
                        <a:gd name="connsiteX1" fmla="*/ 1104900 w 2011926"/>
                        <a:gd name="connsiteY1" fmla="*/ 0 h 838200"/>
                        <a:gd name="connsiteX2" fmla="*/ 0 w 2011926"/>
                        <a:gd name="connsiteY2" fmla="*/ 590550 h 838200"/>
                        <a:gd name="connsiteX3" fmla="*/ 971550 w 2011926"/>
                        <a:gd name="connsiteY3" fmla="*/ 838200 h 838200"/>
                        <a:gd name="connsiteX4" fmla="*/ 2011926 w 2011926"/>
                        <a:gd name="connsiteY4" fmla="*/ 174522 h 838200"/>
                        <a:gd name="connsiteX0" fmla="*/ 1952932 w 1952932"/>
                        <a:gd name="connsiteY0" fmla="*/ 174522 h 838200"/>
                        <a:gd name="connsiteX1" fmla="*/ 1045906 w 1952932"/>
                        <a:gd name="connsiteY1" fmla="*/ 0 h 838200"/>
                        <a:gd name="connsiteX2" fmla="*/ 0 w 1952932"/>
                        <a:gd name="connsiteY2" fmla="*/ 597925 h 838200"/>
                        <a:gd name="connsiteX3" fmla="*/ 912556 w 1952932"/>
                        <a:gd name="connsiteY3" fmla="*/ 838200 h 838200"/>
                        <a:gd name="connsiteX4" fmla="*/ 1952932 w 1952932"/>
                        <a:gd name="connsiteY4" fmla="*/ 174522 h 838200"/>
                        <a:gd name="connsiteX0" fmla="*/ 1952932 w 1952932"/>
                        <a:gd name="connsiteY0" fmla="*/ 152400 h 816078"/>
                        <a:gd name="connsiteX1" fmla="*/ 1112273 w 1952932"/>
                        <a:gd name="connsiteY1" fmla="*/ 0 h 816078"/>
                        <a:gd name="connsiteX2" fmla="*/ 0 w 1952932"/>
                        <a:gd name="connsiteY2" fmla="*/ 575803 h 816078"/>
                        <a:gd name="connsiteX3" fmla="*/ 912556 w 1952932"/>
                        <a:gd name="connsiteY3" fmla="*/ 816078 h 816078"/>
                        <a:gd name="connsiteX4" fmla="*/ 1952932 w 1952932"/>
                        <a:gd name="connsiteY4" fmla="*/ 152400 h 816078"/>
                        <a:gd name="connsiteX0" fmla="*/ 1952932 w 1952932"/>
                        <a:gd name="connsiteY0" fmla="*/ 97809 h 761487"/>
                        <a:gd name="connsiteX1" fmla="*/ 1071329 w 1952932"/>
                        <a:gd name="connsiteY1" fmla="*/ 0 h 761487"/>
                        <a:gd name="connsiteX2" fmla="*/ 0 w 1952932"/>
                        <a:gd name="connsiteY2" fmla="*/ 521212 h 761487"/>
                        <a:gd name="connsiteX3" fmla="*/ 912556 w 1952932"/>
                        <a:gd name="connsiteY3" fmla="*/ 761487 h 761487"/>
                        <a:gd name="connsiteX4" fmla="*/ 1952932 w 1952932"/>
                        <a:gd name="connsiteY4" fmla="*/ 97809 h 761487"/>
                        <a:gd name="connsiteX0" fmla="*/ 1952932 w 1952932"/>
                        <a:gd name="connsiteY0" fmla="*/ 97809 h 706896"/>
                        <a:gd name="connsiteX1" fmla="*/ 1071329 w 1952932"/>
                        <a:gd name="connsiteY1" fmla="*/ 0 h 706896"/>
                        <a:gd name="connsiteX2" fmla="*/ 0 w 1952932"/>
                        <a:gd name="connsiteY2" fmla="*/ 521212 h 706896"/>
                        <a:gd name="connsiteX3" fmla="*/ 898908 w 1952932"/>
                        <a:gd name="connsiteY3" fmla="*/ 706896 h 706896"/>
                        <a:gd name="connsiteX4" fmla="*/ 1952932 w 1952932"/>
                        <a:gd name="connsiteY4" fmla="*/ 97809 h 706896"/>
                        <a:gd name="connsiteX0" fmla="*/ 1925636 w 1925636"/>
                        <a:gd name="connsiteY0" fmla="*/ 97809 h 706896"/>
                        <a:gd name="connsiteX1" fmla="*/ 1044033 w 1925636"/>
                        <a:gd name="connsiteY1" fmla="*/ 0 h 706896"/>
                        <a:gd name="connsiteX2" fmla="*/ 0 w 1925636"/>
                        <a:gd name="connsiteY2" fmla="*/ 507565 h 706896"/>
                        <a:gd name="connsiteX3" fmla="*/ 871612 w 1925636"/>
                        <a:gd name="connsiteY3" fmla="*/ 706896 h 706896"/>
                        <a:gd name="connsiteX4" fmla="*/ 1925636 w 1925636"/>
                        <a:gd name="connsiteY4" fmla="*/ 97809 h 706896"/>
                        <a:gd name="connsiteX0" fmla="*/ 1925636 w 1925636"/>
                        <a:gd name="connsiteY0" fmla="*/ 97809 h 645936"/>
                        <a:gd name="connsiteX1" fmla="*/ 1044033 w 1925636"/>
                        <a:gd name="connsiteY1" fmla="*/ 0 h 645936"/>
                        <a:gd name="connsiteX2" fmla="*/ 0 w 1925636"/>
                        <a:gd name="connsiteY2" fmla="*/ 507565 h 645936"/>
                        <a:gd name="connsiteX3" fmla="*/ 897737 w 1925636"/>
                        <a:gd name="connsiteY3" fmla="*/ 645936 h 645936"/>
                        <a:gd name="connsiteX4" fmla="*/ 1925636 w 1925636"/>
                        <a:gd name="connsiteY4" fmla="*/ 97809 h 645936"/>
                        <a:gd name="connsiteX0" fmla="*/ 1925636 w 1925636"/>
                        <a:gd name="connsiteY0" fmla="*/ 89101 h 637228"/>
                        <a:gd name="connsiteX1" fmla="*/ 1070159 w 1925636"/>
                        <a:gd name="connsiteY1" fmla="*/ 0 h 637228"/>
                        <a:gd name="connsiteX2" fmla="*/ 0 w 1925636"/>
                        <a:gd name="connsiteY2" fmla="*/ 498857 h 637228"/>
                        <a:gd name="connsiteX3" fmla="*/ 897737 w 1925636"/>
                        <a:gd name="connsiteY3" fmla="*/ 637228 h 637228"/>
                        <a:gd name="connsiteX4" fmla="*/ 1925636 w 1925636"/>
                        <a:gd name="connsiteY4" fmla="*/ 89101 h 637228"/>
                        <a:gd name="connsiteX0" fmla="*/ 1925636 w 1925636"/>
                        <a:gd name="connsiteY0" fmla="*/ 80392 h 628519"/>
                        <a:gd name="connsiteX1" fmla="*/ 1104994 w 1925636"/>
                        <a:gd name="connsiteY1" fmla="*/ 0 h 628519"/>
                        <a:gd name="connsiteX2" fmla="*/ 0 w 1925636"/>
                        <a:gd name="connsiteY2" fmla="*/ 490148 h 628519"/>
                        <a:gd name="connsiteX3" fmla="*/ 897737 w 1925636"/>
                        <a:gd name="connsiteY3" fmla="*/ 628519 h 628519"/>
                        <a:gd name="connsiteX4" fmla="*/ 1925636 w 1925636"/>
                        <a:gd name="connsiteY4" fmla="*/ 80392 h 628519"/>
                        <a:gd name="connsiteX0" fmla="*/ 1925636 w 1925636"/>
                        <a:gd name="connsiteY0" fmla="*/ 80392 h 654645"/>
                        <a:gd name="connsiteX1" fmla="*/ 1104994 w 1925636"/>
                        <a:gd name="connsiteY1" fmla="*/ 0 h 654645"/>
                        <a:gd name="connsiteX2" fmla="*/ 0 w 1925636"/>
                        <a:gd name="connsiteY2" fmla="*/ 490148 h 654645"/>
                        <a:gd name="connsiteX3" fmla="*/ 880320 w 1925636"/>
                        <a:gd name="connsiteY3" fmla="*/ 654645 h 654645"/>
                        <a:gd name="connsiteX4" fmla="*/ 1925636 w 1925636"/>
                        <a:gd name="connsiteY4" fmla="*/ 80392 h 654645"/>
                        <a:gd name="connsiteX0" fmla="*/ 1995304 w 1995304"/>
                        <a:gd name="connsiteY0" fmla="*/ 80392 h 654645"/>
                        <a:gd name="connsiteX1" fmla="*/ 1174662 w 1995304"/>
                        <a:gd name="connsiteY1" fmla="*/ 0 h 654645"/>
                        <a:gd name="connsiteX2" fmla="*/ 0 w 1995304"/>
                        <a:gd name="connsiteY2" fmla="*/ 516274 h 654645"/>
                        <a:gd name="connsiteX3" fmla="*/ 949988 w 1995304"/>
                        <a:gd name="connsiteY3" fmla="*/ 654645 h 654645"/>
                        <a:gd name="connsiteX4" fmla="*/ 1995304 w 1995304"/>
                        <a:gd name="connsiteY4" fmla="*/ 80392 h 654645"/>
                        <a:gd name="connsiteX0" fmla="*/ 1995304 w 1995304"/>
                        <a:gd name="connsiteY0" fmla="*/ 80392 h 654645"/>
                        <a:gd name="connsiteX1" fmla="*/ 1174662 w 1995304"/>
                        <a:gd name="connsiteY1" fmla="*/ 0 h 654645"/>
                        <a:gd name="connsiteX2" fmla="*/ 0 w 1995304"/>
                        <a:gd name="connsiteY2" fmla="*/ 490148 h 654645"/>
                        <a:gd name="connsiteX3" fmla="*/ 949988 w 1995304"/>
                        <a:gd name="connsiteY3" fmla="*/ 654645 h 654645"/>
                        <a:gd name="connsiteX4" fmla="*/ 1995304 w 1995304"/>
                        <a:gd name="connsiteY4" fmla="*/ 80392 h 654645"/>
                        <a:gd name="connsiteX0" fmla="*/ 1995304 w 1995304"/>
                        <a:gd name="connsiteY0" fmla="*/ 80392 h 628520"/>
                        <a:gd name="connsiteX1" fmla="*/ 1174662 w 1995304"/>
                        <a:gd name="connsiteY1" fmla="*/ 0 h 628520"/>
                        <a:gd name="connsiteX2" fmla="*/ 0 w 1995304"/>
                        <a:gd name="connsiteY2" fmla="*/ 490148 h 628520"/>
                        <a:gd name="connsiteX3" fmla="*/ 976113 w 1995304"/>
                        <a:gd name="connsiteY3" fmla="*/ 628520 h 628520"/>
                        <a:gd name="connsiteX4" fmla="*/ 1995304 w 1995304"/>
                        <a:gd name="connsiteY4" fmla="*/ 80392 h 62852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995304" h="628520">
                          <a:moveTo>
                            <a:pt x="1995304" y="80392"/>
                          </a:moveTo>
                          <a:lnTo>
                            <a:pt x="1174662" y="0"/>
                          </a:lnTo>
                          <a:lnTo>
                            <a:pt x="0" y="490148"/>
                          </a:lnTo>
                          <a:lnTo>
                            <a:pt x="976113" y="628520"/>
                          </a:lnTo>
                          <a:lnTo>
                            <a:pt x="1995304" y="80392"/>
                          </a:lnTo>
                          <a:close/>
                        </a:path>
                      </a:pathLst>
                    </a:custGeom>
                    <a:solidFill>
                      <a:srgbClr val="6B6B6B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24" name="フリーフォーム 23"/>
                    <p:cNvSpPr/>
                    <p:nvPr/>
                  </p:nvSpPr>
                  <p:spPr>
                    <a:xfrm>
                      <a:off x="1519652" y="2376295"/>
                      <a:ext cx="960508" cy="396433"/>
                    </a:xfrm>
                    <a:custGeom>
                      <a:avLst/>
                      <a:gdLst>
                        <a:gd name="connsiteX0" fmla="*/ 0 w 971550"/>
                        <a:gd name="connsiteY0" fmla="*/ 0 h 457200"/>
                        <a:gd name="connsiteX1" fmla="*/ 19050 w 971550"/>
                        <a:gd name="connsiteY1" fmla="*/ 209550 h 457200"/>
                        <a:gd name="connsiteX2" fmla="*/ 971550 w 971550"/>
                        <a:gd name="connsiteY2" fmla="*/ 457200 h 457200"/>
                        <a:gd name="connsiteX3" fmla="*/ 914400 w 971550"/>
                        <a:gd name="connsiteY3" fmla="*/ 190500 h 457200"/>
                        <a:gd name="connsiteX4" fmla="*/ 0 w 971550"/>
                        <a:gd name="connsiteY4" fmla="*/ 0 h 457200"/>
                        <a:gd name="connsiteX0" fmla="*/ 0 w 971550"/>
                        <a:gd name="connsiteY0" fmla="*/ 0 h 457200"/>
                        <a:gd name="connsiteX1" fmla="*/ 19050 w 971550"/>
                        <a:gd name="connsiteY1" fmla="*/ 209550 h 457200"/>
                        <a:gd name="connsiteX2" fmla="*/ 971550 w 971550"/>
                        <a:gd name="connsiteY2" fmla="*/ 457200 h 457200"/>
                        <a:gd name="connsiteX3" fmla="*/ 971550 w 971550"/>
                        <a:gd name="connsiteY3" fmla="*/ 209550 h 457200"/>
                        <a:gd name="connsiteX4" fmla="*/ 0 w 971550"/>
                        <a:gd name="connsiteY4" fmla="*/ 0 h 457200"/>
                        <a:gd name="connsiteX0" fmla="*/ 0 w 971550"/>
                        <a:gd name="connsiteY0" fmla="*/ 0 h 495300"/>
                        <a:gd name="connsiteX1" fmla="*/ 19050 w 971550"/>
                        <a:gd name="connsiteY1" fmla="*/ 209550 h 495300"/>
                        <a:gd name="connsiteX2" fmla="*/ 933450 w 971550"/>
                        <a:gd name="connsiteY2" fmla="*/ 495300 h 495300"/>
                        <a:gd name="connsiteX3" fmla="*/ 971550 w 971550"/>
                        <a:gd name="connsiteY3" fmla="*/ 209550 h 495300"/>
                        <a:gd name="connsiteX4" fmla="*/ 0 w 971550"/>
                        <a:gd name="connsiteY4" fmla="*/ 0 h 495300"/>
                        <a:gd name="connsiteX0" fmla="*/ 0 w 952500"/>
                        <a:gd name="connsiteY0" fmla="*/ 0 h 514350"/>
                        <a:gd name="connsiteX1" fmla="*/ 0 w 952500"/>
                        <a:gd name="connsiteY1" fmla="*/ 228600 h 514350"/>
                        <a:gd name="connsiteX2" fmla="*/ 914400 w 952500"/>
                        <a:gd name="connsiteY2" fmla="*/ 514350 h 514350"/>
                        <a:gd name="connsiteX3" fmla="*/ 952500 w 952500"/>
                        <a:gd name="connsiteY3" fmla="*/ 228600 h 514350"/>
                        <a:gd name="connsiteX4" fmla="*/ 0 w 952500"/>
                        <a:gd name="connsiteY4" fmla="*/ 0 h 514350"/>
                        <a:gd name="connsiteX0" fmla="*/ 0 w 966651"/>
                        <a:gd name="connsiteY0" fmla="*/ 0 h 540476"/>
                        <a:gd name="connsiteX1" fmla="*/ 0 w 966651"/>
                        <a:gd name="connsiteY1" fmla="*/ 228600 h 540476"/>
                        <a:gd name="connsiteX2" fmla="*/ 966651 w 966651"/>
                        <a:gd name="connsiteY2" fmla="*/ 540476 h 540476"/>
                        <a:gd name="connsiteX3" fmla="*/ 952500 w 966651"/>
                        <a:gd name="connsiteY3" fmla="*/ 228600 h 540476"/>
                        <a:gd name="connsiteX4" fmla="*/ 0 w 966651"/>
                        <a:gd name="connsiteY4" fmla="*/ 0 h 540476"/>
                        <a:gd name="connsiteX0" fmla="*/ 0 w 966651"/>
                        <a:gd name="connsiteY0" fmla="*/ 0 h 525728"/>
                        <a:gd name="connsiteX1" fmla="*/ 0 w 966651"/>
                        <a:gd name="connsiteY1" fmla="*/ 228600 h 525728"/>
                        <a:gd name="connsiteX2" fmla="*/ 966651 w 966651"/>
                        <a:gd name="connsiteY2" fmla="*/ 525728 h 525728"/>
                        <a:gd name="connsiteX3" fmla="*/ 952500 w 966651"/>
                        <a:gd name="connsiteY3" fmla="*/ 228600 h 525728"/>
                        <a:gd name="connsiteX4" fmla="*/ 0 w 966651"/>
                        <a:gd name="connsiteY4" fmla="*/ 0 h 525728"/>
                        <a:gd name="connsiteX0" fmla="*/ 0 w 974025"/>
                        <a:gd name="connsiteY0" fmla="*/ 0 h 540477"/>
                        <a:gd name="connsiteX1" fmla="*/ 7374 w 974025"/>
                        <a:gd name="connsiteY1" fmla="*/ 243349 h 540477"/>
                        <a:gd name="connsiteX2" fmla="*/ 974025 w 974025"/>
                        <a:gd name="connsiteY2" fmla="*/ 540477 h 540477"/>
                        <a:gd name="connsiteX3" fmla="*/ 959874 w 974025"/>
                        <a:gd name="connsiteY3" fmla="*/ 243349 h 540477"/>
                        <a:gd name="connsiteX4" fmla="*/ 0 w 974025"/>
                        <a:gd name="connsiteY4" fmla="*/ 0 h 540477"/>
                        <a:gd name="connsiteX0" fmla="*/ 0 w 974025"/>
                        <a:gd name="connsiteY0" fmla="*/ 0 h 540477"/>
                        <a:gd name="connsiteX1" fmla="*/ 44245 w 974025"/>
                        <a:gd name="connsiteY1" fmla="*/ 280220 h 540477"/>
                        <a:gd name="connsiteX2" fmla="*/ 974025 w 974025"/>
                        <a:gd name="connsiteY2" fmla="*/ 540477 h 540477"/>
                        <a:gd name="connsiteX3" fmla="*/ 959874 w 974025"/>
                        <a:gd name="connsiteY3" fmla="*/ 243349 h 540477"/>
                        <a:gd name="connsiteX4" fmla="*/ 0 w 974025"/>
                        <a:gd name="connsiteY4" fmla="*/ 0 h 540477"/>
                        <a:gd name="connsiteX0" fmla="*/ 7374 w 929780"/>
                        <a:gd name="connsiteY0" fmla="*/ 0 h 525728"/>
                        <a:gd name="connsiteX1" fmla="*/ 0 w 929780"/>
                        <a:gd name="connsiteY1" fmla="*/ 265471 h 525728"/>
                        <a:gd name="connsiteX2" fmla="*/ 929780 w 929780"/>
                        <a:gd name="connsiteY2" fmla="*/ 525728 h 525728"/>
                        <a:gd name="connsiteX3" fmla="*/ 915629 w 929780"/>
                        <a:gd name="connsiteY3" fmla="*/ 228600 h 525728"/>
                        <a:gd name="connsiteX4" fmla="*/ 7374 w 929780"/>
                        <a:gd name="connsiteY4" fmla="*/ 0 h 525728"/>
                        <a:gd name="connsiteX0" fmla="*/ 7374 w 915629"/>
                        <a:gd name="connsiteY0" fmla="*/ 0 h 518353"/>
                        <a:gd name="connsiteX1" fmla="*/ 0 w 915629"/>
                        <a:gd name="connsiteY1" fmla="*/ 265471 h 518353"/>
                        <a:gd name="connsiteX2" fmla="*/ 915032 w 915629"/>
                        <a:gd name="connsiteY2" fmla="*/ 518353 h 518353"/>
                        <a:gd name="connsiteX3" fmla="*/ 915629 w 915629"/>
                        <a:gd name="connsiteY3" fmla="*/ 228600 h 518353"/>
                        <a:gd name="connsiteX4" fmla="*/ 7374 w 915629"/>
                        <a:gd name="connsiteY4" fmla="*/ 0 h 518353"/>
                        <a:gd name="connsiteX0" fmla="*/ 7374 w 950464"/>
                        <a:gd name="connsiteY0" fmla="*/ 0 h 518353"/>
                        <a:gd name="connsiteX1" fmla="*/ 0 w 950464"/>
                        <a:gd name="connsiteY1" fmla="*/ 265471 h 518353"/>
                        <a:gd name="connsiteX2" fmla="*/ 915032 w 950464"/>
                        <a:gd name="connsiteY2" fmla="*/ 518353 h 518353"/>
                        <a:gd name="connsiteX3" fmla="*/ 950464 w 950464"/>
                        <a:gd name="connsiteY3" fmla="*/ 158931 h 518353"/>
                        <a:gd name="connsiteX4" fmla="*/ 7374 w 950464"/>
                        <a:gd name="connsiteY4" fmla="*/ 0 h 518353"/>
                        <a:gd name="connsiteX0" fmla="*/ 7374 w 967283"/>
                        <a:gd name="connsiteY0" fmla="*/ 0 h 457393"/>
                        <a:gd name="connsiteX1" fmla="*/ 0 w 967283"/>
                        <a:gd name="connsiteY1" fmla="*/ 265471 h 457393"/>
                        <a:gd name="connsiteX2" fmla="*/ 967283 w 967283"/>
                        <a:gd name="connsiteY2" fmla="*/ 457393 h 457393"/>
                        <a:gd name="connsiteX3" fmla="*/ 950464 w 967283"/>
                        <a:gd name="connsiteY3" fmla="*/ 158931 h 457393"/>
                        <a:gd name="connsiteX4" fmla="*/ 7374 w 967283"/>
                        <a:gd name="connsiteY4" fmla="*/ 0 h 457393"/>
                        <a:gd name="connsiteX0" fmla="*/ 0 w 959909"/>
                        <a:gd name="connsiteY0" fmla="*/ 0 h 457393"/>
                        <a:gd name="connsiteX1" fmla="*/ 10043 w 959909"/>
                        <a:gd name="connsiteY1" fmla="*/ 274180 h 457393"/>
                        <a:gd name="connsiteX2" fmla="*/ 959909 w 959909"/>
                        <a:gd name="connsiteY2" fmla="*/ 457393 h 457393"/>
                        <a:gd name="connsiteX3" fmla="*/ 943090 w 959909"/>
                        <a:gd name="connsiteY3" fmla="*/ 158931 h 457393"/>
                        <a:gd name="connsiteX4" fmla="*/ 0 w 959909"/>
                        <a:gd name="connsiteY4" fmla="*/ 0 h 457393"/>
                        <a:gd name="connsiteX0" fmla="*/ 0 w 959909"/>
                        <a:gd name="connsiteY0" fmla="*/ 0 h 457393"/>
                        <a:gd name="connsiteX1" fmla="*/ 10043 w 959909"/>
                        <a:gd name="connsiteY1" fmla="*/ 274180 h 457393"/>
                        <a:gd name="connsiteX2" fmla="*/ 959909 w 959909"/>
                        <a:gd name="connsiteY2" fmla="*/ 457393 h 457393"/>
                        <a:gd name="connsiteX3" fmla="*/ 951799 w 959909"/>
                        <a:gd name="connsiteY3" fmla="*/ 132805 h 457393"/>
                        <a:gd name="connsiteX4" fmla="*/ 0 w 959909"/>
                        <a:gd name="connsiteY4" fmla="*/ 0 h 457393"/>
                        <a:gd name="connsiteX0" fmla="*/ 0 w 959909"/>
                        <a:gd name="connsiteY0" fmla="*/ 0 h 457393"/>
                        <a:gd name="connsiteX1" fmla="*/ 10043 w 959909"/>
                        <a:gd name="connsiteY1" fmla="*/ 274180 h 457393"/>
                        <a:gd name="connsiteX2" fmla="*/ 959909 w 959909"/>
                        <a:gd name="connsiteY2" fmla="*/ 457393 h 457393"/>
                        <a:gd name="connsiteX3" fmla="*/ 951799 w 959909"/>
                        <a:gd name="connsiteY3" fmla="*/ 132805 h 457393"/>
                        <a:gd name="connsiteX4" fmla="*/ 0 w 959909"/>
                        <a:gd name="connsiteY4" fmla="*/ 0 h 457393"/>
                        <a:gd name="connsiteX0" fmla="*/ 0 w 968618"/>
                        <a:gd name="connsiteY0" fmla="*/ 0 h 396433"/>
                        <a:gd name="connsiteX1" fmla="*/ 10043 w 968618"/>
                        <a:gd name="connsiteY1" fmla="*/ 274180 h 396433"/>
                        <a:gd name="connsiteX2" fmla="*/ 968618 w 968618"/>
                        <a:gd name="connsiteY2" fmla="*/ 396433 h 396433"/>
                        <a:gd name="connsiteX3" fmla="*/ 951799 w 968618"/>
                        <a:gd name="connsiteY3" fmla="*/ 132805 h 396433"/>
                        <a:gd name="connsiteX4" fmla="*/ 0 w 968618"/>
                        <a:gd name="connsiteY4" fmla="*/ 0 h 396433"/>
                        <a:gd name="connsiteX0" fmla="*/ 0 w 959909"/>
                        <a:gd name="connsiteY0" fmla="*/ 0 h 396433"/>
                        <a:gd name="connsiteX1" fmla="*/ 10043 w 959909"/>
                        <a:gd name="connsiteY1" fmla="*/ 274180 h 396433"/>
                        <a:gd name="connsiteX2" fmla="*/ 959909 w 959909"/>
                        <a:gd name="connsiteY2" fmla="*/ 396433 h 396433"/>
                        <a:gd name="connsiteX3" fmla="*/ 951799 w 959909"/>
                        <a:gd name="connsiteY3" fmla="*/ 132805 h 396433"/>
                        <a:gd name="connsiteX4" fmla="*/ 0 w 959909"/>
                        <a:gd name="connsiteY4" fmla="*/ 0 h 396433"/>
                        <a:gd name="connsiteX0" fmla="*/ 0 w 960508"/>
                        <a:gd name="connsiteY0" fmla="*/ 0 h 396433"/>
                        <a:gd name="connsiteX1" fmla="*/ 10043 w 960508"/>
                        <a:gd name="connsiteY1" fmla="*/ 274180 h 396433"/>
                        <a:gd name="connsiteX2" fmla="*/ 959909 w 960508"/>
                        <a:gd name="connsiteY2" fmla="*/ 396433 h 396433"/>
                        <a:gd name="connsiteX3" fmla="*/ 960508 w 960508"/>
                        <a:gd name="connsiteY3" fmla="*/ 132805 h 396433"/>
                        <a:gd name="connsiteX4" fmla="*/ 0 w 960508"/>
                        <a:gd name="connsiteY4" fmla="*/ 0 h 396433"/>
                        <a:gd name="connsiteX0" fmla="*/ 0 w 960508"/>
                        <a:gd name="connsiteY0" fmla="*/ 0 h 396433"/>
                        <a:gd name="connsiteX1" fmla="*/ 1334 w 960508"/>
                        <a:gd name="connsiteY1" fmla="*/ 265472 h 396433"/>
                        <a:gd name="connsiteX2" fmla="*/ 959909 w 960508"/>
                        <a:gd name="connsiteY2" fmla="*/ 396433 h 396433"/>
                        <a:gd name="connsiteX3" fmla="*/ 960508 w 960508"/>
                        <a:gd name="connsiteY3" fmla="*/ 132805 h 396433"/>
                        <a:gd name="connsiteX4" fmla="*/ 0 w 960508"/>
                        <a:gd name="connsiteY4" fmla="*/ 0 h 396433"/>
                        <a:gd name="connsiteX0" fmla="*/ 0 w 960508"/>
                        <a:gd name="connsiteY0" fmla="*/ 0 h 396433"/>
                        <a:gd name="connsiteX1" fmla="*/ 1334 w 960508"/>
                        <a:gd name="connsiteY1" fmla="*/ 265472 h 396433"/>
                        <a:gd name="connsiteX2" fmla="*/ 959909 w 960508"/>
                        <a:gd name="connsiteY2" fmla="*/ 396433 h 396433"/>
                        <a:gd name="connsiteX3" fmla="*/ 960508 w 960508"/>
                        <a:gd name="connsiteY3" fmla="*/ 132805 h 396433"/>
                        <a:gd name="connsiteX4" fmla="*/ 0 w 960508"/>
                        <a:gd name="connsiteY4" fmla="*/ 0 h 396433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960508" h="396433">
                          <a:moveTo>
                            <a:pt x="0" y="0"/>
                          </a:moveTo>
                          <a:cubicBezTo>
                            <a:pt x="445" y="88491"/>
                            <a:pt x="889" y="176981"/>
                            <a:pt x="1334" y="265472"/>
                          </a:cubicBezTo>
                          <a:lnTo>
                            <a:pt x="959909" y="396433"/>
                          </a:lnTo>
                          <a:cubicBezTo>
                            <a:pt x="960109" y="308557"/>
                            <a:pt x="960308" y="220681"/>
                            <a:pt x="960508" y="132805"/>
                          </a:cubicBez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676767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26" name="フリーフォーム 25"/>
                    <p:cNvSpPr/>
                    <p:nvPr/>
                  </p:nvSpPr>
                  <p:spPr>
                    <a:xfrm>
                      <a:off x="1317368" y="2643878"/>
                      <a:ext cx="1149250" cy="250899"/>
                    </a:xfrm>
                    <a:custGeom>
                      <a:avLst/>
                      <a:gdLst>
                        <a:gd name="connsiteX0" fmla="*/ 152400 w 1085850"/>
                        <a:gd name="connsiteY0" fmla="*/ 0 h 419100"/>
                        <a:gd name="connsiteX1" fmla="*/ 0 w 1085850"/>
                        <a:gd name="connsiteY1" fmla="*/ 76200 h 419100"/>
                        <a:gd name="connsiteX2" fmla="*/ 895350 w 1085850"/>
                        <a:gd name="connsiteY2" fmla="*/ 419100 h 419100"/>
                        <a:gd name="connsiteX3" fmla="*/ 1085850 w 1085850"/>
                        <a:gd name="connsiteY3" fmla="*/ 266700 h 419100"/>
                        <a:gd name="connsiteX4" fmla="*/ 152400 w 1085850"/>
                        <a:gd name="connsiteY4" fmla="*/ 0 h 419100"/>
                        <a:gd name="connsiteX0" fmla="*/ 133350 w 1066800"/>
                        <a:gd name="connsiteY0" fmla="*/ 0 h 419100"/>
                        <a:gd name="connsiteX1" fmla="*/ 0 w 1066800"/>
                        <a:gd name="connsiteY1" fmla="*/ 190500 h 419100"/>
                        <a:gd name="connsiteX2" fmla="*/ 876300 w 1066800"/>
                        <a:gd name="connsiteY2" fmla="*/ 419100 h 419100"/>
                        <a:gd name="connsiteX3" fmla="*/ 1066800 w 1066800"/>
                        <a:gd name="connsiteY3" fmla="*/ 266700 h 419100"/>
                        <a:gd name="connsiteX4" fmla="*/ 133350 w 1066800"/>
                        <a:gd name="connsiteY4" fmla="*/ 0 h 419100"/>
                        <a:gd name="connsiteX0" fmla="*/ 133350 w 1066800"/>
                        <a:gd name="connsiteY0" fmla="*/ 0 h 419100"/>
                        <a:gd name="connsiteX1" fmla="*/ 0 w 1066800"/>
                        <a:gd name="connsiteY1" fmla="*/ 152400 h 419100"/>
                        <a:gd name="connsiteX2" fmla="*/ 876300 w 1066800"/>
                        <a:gd name="connsiteY2" fmla="*/ 419100 h 419100"/>
                        <a:gd name="connsiteX3" fmla="*/ 1066800 w 1066800"/>
                        <a:gd name="connsiteY3" fmla="*/ 266700 h 419100"/>
                        <a:gd name="connsiteX4" fmla="*/ 133350 w 1066800"/>
                        <a:gd name="connsiteY4" fmla="*/ 0 h 419100"/>
                        <a:gd name="connsiteX0" fmla="*/ 133350 w 1066800"/>
                        <a:gd name="connsiteY0" fmla="*/ 0 h 453935"/>
                        <a:gd name="connsiteX1" fmla="*/ 0 w 1066800"/>
                        <a:gd name="connsiteY1" fmla="*/ 152400 h 453935"/>
                        <a:gd name="connsiteX2" fmla="*/ 824049 w 1066800"/>
                        <a:gd name="connsiteY2" fmla="*/ 453935 h 453935"/>
                        <a:gd name="connsiteX3" fmla="*/ 1066800 w 1066800"/>
                        <a:gd name="connsiteY3" fmla="*/ 266700 h 453935"/>
                        <a:gd name="connsiteX4" fmla="*/ 133350 w 1066800"/>
                        <a:gd name="connsiteY4" fmla="*/ 0 h 453935"/>
                        <a:gd name="connsiteX0" fmla="*/ 133350 w 1081548"/>
                        <a:gd name="connsiteY0" fmla="*/ 0 h 453935"/>
                        <a:gd name="connsiteX1" fmla="*/ 0 w 1081548"/>
                        <a:gd name="connsiteY1" fmla="*/ 152400 h 453935"/>
                        <a:gd name="connsiteX2" fmla="*/ 824049 w 1081548"/>
                        <a:gd name="connsiteY2" fmla="*/ 453935 h 453935"/>
                        <a:gd name="connsiteX3" fmla="*/ 1081548 w 1081548"/>
                        <a:gd name="connsiteY3" fmla="*/ 274074 h 453935"/>
                        <a:gd name="connsiteX4" fmla="*/ 133350 w 1081548"/>
                        <a:gd name="connsiteY4" fmla="*/ 0 h 453935"/>
                        <a:gd name="connsiteX0" fmla="*/ 192343 w 1140541"/>
                        <a:gd name="connsiteY0" fmla="*/ 0 h 453935"/>
                        <a:gd name="connsiteX1" fmla="*/ 0 w 1140541"/>
                        <a:gd name="connsiteY1" fmla="*/ 137651 h 453935"/>
                        <a:gd name="connsiteX2" fmla="*/ 883042 w 1140541"/>
                        <a:gd name="connsiteY2" fmla="*/ 453935 h 453935"/>
                        <a:gd name="connsiteX3" fmla="*/ 1140541 w 1140541"/>
                        <a:gd name="connsiteY3" fmla="*/ 274074 h 453935"/>
                        <a:gd name="connsiteX4" fmla="*/ 192343 w 1140541"/>
                        <a:gd name="connsiteY4" fmla="*/ 0 h 453935"/>
                        <a:gd name="connsiteX0" fmla="*/ 192343 w 1140541"/>
                        <a:gd name="connsiteY0" fmla="*/ 0 h 402315"/>
                        <a:gd name="connsiteX1" fmla="*/ 0 w 1140541"/>
                        <a:gd name="connsiteY1" fmla="*/ 137651 h 402315"/>
                        <a:gd name="connsiteX2" fmla="*/ 919913 w 1140541"/>
                        <a:gd name="connsiteY2" fmla="*/ 402315 h 402315"/>
                        <a:gd name="connsiteX3" fmla="*/ 1140541 w 1140541"/>
                        <a:gd name="connsiteY3" fmla="*/ 274074 h 402315"/>
                        <a:gd name="connsiteX4" fmla="*/ 192343 w 1140541"/>
                        <a:gd name="connsiteY4" fmla="*/ 0 h 402315"/>
                        <a:gd name="connsiteX0" fmla="*/ 243962 w 1140541"/>
                        <a:gd name="connsiteY0" fmla="*/ 0 h 394941"/>
                        <a:gd name="connsiteX1" fmla="*/ 0 w 1140541"/>
                        <a:gd name="connsiteY1" fmla="*/ 130277 h 394941"/>
                        <a:gd name="connsiteX2" fmla="*/ 919913 w 1140541"/>
                        <a:gd name="connsiteY2" fmla="*/ 394941 h 394941"/>
                        <a:gd name="connsiteX3" fmla="*/ 1140541 w 1140541"/>
                        <a:gd name="connsiteY3" fmla="*/ 266700 h 394941"/>
                        <a:gd name="connsiteX4" fmla="*/ 243962 w 1140541"/>
                        <a:gd name="connsiteY4" fmla="*/ 0 h 394941"/>
                        <a:gd name="connsiteX0" fmla="*/ 229214 w 1140541"/>
                        <a:gd name="connsiteY0" fmla="*/ 0 h 372819"/>
                        <a:gd name="connsiteX1" fmla="*/ 0 w 1140541"/>
                        <a:gd name="connsiteY1" fmla="*/ 108155 h 372819"/>
                        <a:gd name="connsiteX2" fmla="*/ 919913 w 1140541"/>
                        <a:gd name="connsiteY2" fmla="*/ 372819 h 372819"/>
                        <a:gd name="connsiteX3" fmla="*/ 1140541 w 1140541"/>
                        <a:gd name="connsiteY3" fmla="*/ 244578 h 372819"/>
                        <a:gd name="connsiteX4" fmla="*/ 229214 w 1140541"/>
                        <a:gd name="connsiteY4" fmla="*/ 0 h 372819"/>
                        <a:gd name="connsiteX0" fmla="*/ 229214 w 1192793"/>
                        <a:gd name="connsiteY0" fmla="*/ 0 h 372819"/>
                        <a:gd name="connsiteX1" fmla="*/ 0 w 1192793"/>
                        <a:gd name="connsiteY1" fmla="*/ 108155 h 372819"/>
                        <a:gd name="connsiteX2" fmla="*/ 919913 w 1192793"/>
                        <a:gd name="connsiteY2" fmla="*/ 372819 h 372819"/>
                        <a:gd name="connsiteX3" fmla="*/ 1192793 w 1192793"/>
                        <a:gd name="connsiteY3" fmla="*/ 105241 h 372819"/>
                        <a:gd name="connsiteX4" fmla="*/ 229214 w 1192793"/>
                        <a:gd name="connsiteY4" fmla="*/ 0 h 372819"/>
                        <a:gd name="connsiteX0" fmla="*/ 229214 w 1192793"/>
                        <a:gd name="connsiteY0" fmla="*/ 0 h 233482"/>
                        <a:gd name="connsiteX1" fmla="*/ 0 w 1192793"/>
                        <a:gd name="connsiteY1" fmla="*/ 108155 h 233482"/>
                        <a:gd name="connsiteX2" fmla="*/ 911205 w 1192793"/>
                        <a:gd name="connsiteY2" fmla="*/ 233482 h 233482"/>
                        <a:gd name="connsiteX3" fmla="*/ 1192793 w 1192793"/>
                        <a:gd name="connsiteY3" fmla="*/ 105241 h 233482"/>
                        <a:gd name="connsiteX4" fmla="*/ 229214 w 1192793"/>
                        <a:gd name="connsiteY4" fmla="*/ 0 h 233482"/>
                        <a:gd name="connsiteX0" fmla="*/ 229214 w 1192793"/>
                        <a:gd name="connsiteY0" fmla="*/ 0 h 259607"/>
                        <a:gd name="connsiteX1" fmla="*/ 0 w 1192793"/>
                        <a:gd name="connsiteY1" fmla="*/ 108155 h 259607"/>
                        <a:gd name="connsiteX2" fmla="*/ 893788 w 1192793"/>
                        <a:gd name="connsiteY2" fmla="*/ 259607 h 259607"/>
                        <a:gd name="connsiteX3" fmla="*/ 1192793 w 1192793"/>
                        <a:gd name="connsiteY3" fmla="*/ 105241 h 259607"/>
                        <a:gd name="connsiteX4" fmla="*/ 229214 w 1192793"/>
                        <a:gd name="connsiteY4" fmla="*/ 0 h 259607"/>
                        <a:gd name="connsiteX0" fmla="*/ 229214 w 1192793"/>
                        <a:gd name="connsiteY0" fmla="*/ 0 h 277024"/>
                        <a:gd name="connsiteX1" fmla="*/ 0 w 1192793"/>
                        <a:gd name="connsiteY1" fmla="*/ 108155 h 277024"/>
                        <a:gd name="connsiteX2" fmla="*/ 893788 w 1192793"/>
                        <a:gd name="connsiteY2" fmla="*/ 277024 h 277024"/>
                        <a:gd name="connsiteX3" fmla="*/ 1192793 w 1192793"/>
                        <a:gd name="connsiteY3" fmla="*/ 105241 h 277024"/>
                        <a:gd name="connsiteX4" fmla="*/ 229214 w 1192793"/>
                        <a:gd name="connsiteY4" fmla="*/ 0 h 277024"/>
                        <a:gd name="connsiteX0" fmla="*/ 229214 w 1192793"/>
                        <a:gd name="connsiteY0" fmla="*/ 0 h 250898"/>
                        <a:gd name="connsiteX1" fmla="*/ 0 w 1192793"/>
                        <a:gd name="connsiteY1" fmla="*/ 108155 h 250898"/>
                        <a:gd name="connsiteX2" fmla="*/ 980873 w 1192793"/>
                        <a:gd name="connsiteY2" fmla="*/ 250898 h 250898"/>
                        <a:gd name="connsiteX3" fmla="*/ 1192793 w 1192793"/>
                        <a:gd name="connsiteY3" fmla="*/ 105241 h 250898"/>
                        <a:gd name="connsiteX4" fmla="*/ 229214 w 1192793"/>
                        <a:gd name="connsiteY4" fmla="*/ 0 h 250898"/>
                        <a:gd name="connsiteX0" fmla="*/ 229214 w 1192793"/>
                        <a:gd name="connsiteY0" fmla="*/ 0 h 311858"/>
                        <a:gd name="connsiteX1" fmla="*/ 0 w 1192793"/>
                        <a:gd name="connsiteY1" fmla="*/ 108155 h 311858"/>
                        <a:gd name="connsiteX2" fmla="*/ 972165 w 1192793"/>
                        <a:gd name="connsiteY2" fmla="*/ 311858 h 311858"/>
                        <a:gd name="connsiteX3" fmla="*/ 1192793 w 1192793"/>
                        <a:gd name="connsiteY3" fmla="*/ 105241 h 311858"/>
                        <a:gd name="connsiteX4" fmla="*/ 229214 w 1192793"/>
                        <a:gd name="connsiteY4" fmla="*/ 0 h 311858"/>
                        <a:gd name="connsiteX0" fmla="*/ 229214 w 1192793"/>
                        <a:gd name="connsiteY0" fmla="*/ 0 h 355400"/>
                        <a:gd name="connsiteX1" fmla="*/ 0 w 1192793"/>
                        <a:gd name="connsiteY1" fmla="*/ 151697 h 355400"/>
                        <a:gd name="connsiteX2" fmla="*/ 972165 w 1192793"/>
                        <a:gd name="connsiteY2" fmla="*/ 355400 h 355400"/>
                        <a:gd name="connsiteX3" fmla="*/ 1192793 w 1192793"/>
                        <a:gd name="connsiteY3" fmla="*/ 148783 h 355400"/>
                        <a:gd name="connsiteX4" fmla="*/ 229214 w 1192793"/>
                        <a:gd name="connsiteY4" fmla="*/ 0 h 355400"/>
                        <a:gd name="connsiteX0" fmla="*/ 255340 w 1218919"/>
                        <a:gd name="connsiteY0" fmla="*/ 0 h 355400"/>
                        <a:gd name="connsiteX1" fmla="*/ 0 w 1218919"/>
                        <a:gd name="connsiteY1" fmla="*/ 116862 h 355400"/>
                        <a:gd name="connsiteX2" fmla="*/ 998291 w 1218919"/>
                        <a:gd name="connsiteY2" fmla="*/ 355400 h 355400"/>
                        <a:gd name="connsiteX3" fmla="*/ 1218919 w 1218919"/>
                        <a:gd name="connsiteY3" fmla="*/ 148783 h 355400"/>
                        <a:gd name="connsiteX4" fmla="*/ 255340 w 1218919"/>
                        <a:gd name="connsiteY4" fmla="*/ 0 h 355400"/>
                        <a:gd name="connsiteX0" fmla="*/ 255340 w 1218919"/>
                        <a:gd name="connsiteY0" fmla="*/ 0 h 303149"/>
                        <a:gd name="connsiteX1" fmla="*/ 0 w 1218919"/>
                        <a:gd name="connsiteY1" fmla="*/ 116862 h 303149"/>
                        <a:gd name="connsiteX2" fmla="*/ 963456 w 1218919"/>
                        <a:gd name="connsiteY2" fmla="*/ 303149 h 303149"/>
                        <a:gd name="connsiteX3" fmla="*/ 1218919 w 1218919"/>
                        <a:gd name="connsiteY3" fmla="*/ 148783 h 303149"/>
                        <a:gd name="connsiteX4" fmla="*/ 255340 w 1218919"/>
                        <a:gd name="connsiteY4" fmla="*/ 0 h 303149"/>
                        <a:gd name="connsiteX0" fmla="*/ 255340 w 1218919"/>
                        <a:gd name="connsiteY0" fmla="*/ 0 h 303149"/>
                        <a:gd name="connsiteX1" fmla="*/ 0 w 1218919"/>
                        <a:gd name="connsiteY1" fmla="*/ 116862 h 303149"/>
                        <a:gd name="connsiteX2" fmla="*/ 963456 w 1218919"/>
                        <a:gd name="connsiteY2" fmla="*/ 303149 h 303149"/>
                        <a:gd name="connsiteX3" fmla="*/ 1218919 w 1218919"/>
                        <a:gd name="connsiteY3" fmla="*/ 174909 h 303149"/>
                        <a:gd name="connsiteX4" fmla="*/ 255340 w 1218919"/>
                        <a:gd name="connsiteY4" fmla="*/ 0 h 303149"/>
                        <a:gd name="connsiteX0" fmla="*/ 255340 w 1218919"/>
                        <a:gd name="connsiteY0" fmla="*/ 0 h 329275"/>
                        <a:gd name="connsiteX1" fmla="*/ 0 w 1218919"/>
                        <a:gd name="connsiteY1" fmla="*/ 116862 h 329275"/>
                        <a:gd name="connsiteX2" fmla="*/ 972165 w 1218919"/>
                        <a:gd name="connsiteY2" fmla="*/ 329275 h 329275"/>
                        <a:gd name="connsiteX3" fmla="*/ 1218919 w 1218919"/>
                        <a:gd name="connsiteY3" fmla="*/ 174909 h 329275"/>
                        <a:gd name="connsiteX4" fmla="*/ 255340 w 1218919"/>
                        <a:gd name="connsiteY4" fmla="*/ 0 h 329275"/>
                        <a:gd name="connsiteX0" fmla="*/ 255340 w 1227627"/>
                        <a:gd name="connsiteY0" fmla="*/ 0 h 329275"/>
                        <a:gd name="connsiteX1" fmla="*/ 0 w 1227627"/>
                        <a:gd name="connsiteY1" fmla="*/ 116862 h 329275"/>
                        <a:gd name="connsiteX2" fmla="*/ 972165 w 1227627"/>
                        <a:gd name="connsiteY2" fmla="*/ 329275 h 329275"/>
                        <a:gd name="connsiteX3" fmla="*/ 1227627 w 1227627"/>
                        <a:gd name="connsiteY3" fmla="*/ 122658 h 329275"/>
                        <a:gd name="connsiteX4" fmla="*/ 255340 w 1227627"/>
                        <a:gd name="connsiteY4" fmla="*/ 0 h 329275"/>
                        <a:gd name="connsiteX0" fmla="*/ 255340 w 1227627"/>
                        <a:gd name="connsiteY0" fmla="*/ 0 h 250898"/>
                        <a:gd name="connsiteX1" fmla="*/ 0 w 1227627"/>
                        <a:gd name="connsiteY1" fmla="*/ 116862 h 250898"/>
                        <a:gd name="connsiteX2" fmla="*/ 919914 w 1227627"/>
                        <a:gd name="connsiteY2" fmla="*/ 250898 h 250898"/>
                        <a:gd name="connsiteX3" fmla="*/ 1227627 w 1227627"/>
                        <a:gd name="connsiteY3" fmla="*/ 122658 h 250898"/>
                        <a:gd name="connsiteX4" fmla="*/ 255340 w 1227627"/>
                        <a:gd name="connsiteY4" fmla="*/ 0 h 250898"/>
                        <a:gd name="connsiteX0" fmla="*/ 255340 w 1227627"/>
                        <a:gd name="connsiteY0" fmla="*/ 0 h 277024"/>
                        <a:gd name="connsiteX1" fmla="*/ 0 w 1227627"/>
                        <a:gd name="connsiteY1" fmla="*/ 116862 h 277024"/>
                        <a:gd name="connsiteX2" fmla="*/ 919914 w 1227627"/>
                        <a:gd name="connsiteY2" fmla="*/ 277024 h 277024"/>
                        <a:gd name="connsiteX3" fmla="*/ 1227627 w 1227627"/>
                        <a:gd name="connsiteY3" fmla="*/ 122658 h 277024"/>
                        <a:gd name="connsiteX4" fmla="*/ 255340 w 1227627"/>
                        <a:gd name="connsiteY4" fmla="*/ 0 h 277024"/>
                        <a:gd name="connsiteX0" fmla="*/ 255340 w 1175376"/>
                        <a:gd name="connsiteY0" fmla="*/ 0 h 277024"/>
                        <a:gd name="connsiteX1" fmla="*/ 0 w 1175376"/>
                        <a:gd name="connsiteY1" fmla="*/ 116862 h 277024"/>
                        <a:gd name="connsiteX2" fmla="*/ 919914 w 1175376"/>
                        <a:gd name="connsiteY2" fmla="*/ 277024 h 277024"/>
                        <a:gd name="connsiteX3" fmla="*/ 1175376 w 1175376"/>
                        <a:gd name="connsiteY3" fmla="*/ 140075 h 277024"/>
                        <a:gd name="connsiteX4" fmla="*/ 255340 w 1175376"/>
                        <a:gd name="connsiteY4" fmla="*/ 0 h 277024"/>
                        <a:gd name="connsiteX0" fmla="*/ 229214 w 1149250"/>
                        <a:gd name="connsiteY0" fmla="*/ 0 h 277024"/>
                        <a:gd name="connsiteX1" fmla="*/ 0 w 1149250"/>
                        <a:gd name="connsiteY1" fmla="*/ 142988 h 277024"/>
                        <a:gd name="connsiteX2" fmla="*/ 893788 w 1149250"/>
                        <a:gd name="connsiteY2" fmla="*/ 277024 h 277024"/>
                        <a:gd name="connsiteX3" fmla="*/ 1149250 w 1149250"/>
                        <a:gd name="connsiteY3" fmla="*/ 140075 h 277024"/>
                        <a:gd name="connsiteX4" fmla="*/ 229214 w 1149250"/>
                        <a:gd name="connsiteY4" fmla="*/ 0 h 277024"/>
                        <a:gd name="connsiteX0" fmla="*/ 229214 w 1149250"/>
                        <a:gd name="connsiteY0" fmla="*/ 0 h 277024"/>
                        <a:gd name="connsiteX1" fmla="*/ 0 w 1149250"/>
                        <a:gd name="connsiteY1" fmla="*/ 142988 h 277024"/>
                        <a:gd name="connsiteX2" fmla="*/ 893788 w 1149250"/>
                        <a:gd name="connsiteY2" fmla="*/ 277024 h 277024"/>
                        <a:gd name="connsiteX3" fmla="*/ 1149250 w 1149250"/>
                        <a:gd name="connsiteY3" fmla="*/ 140075 h 277024"/>
                        <a:gd name="connsiteX4" fmla="*/ 229214 w 1149250"/>
                        <a:gd name="connsiteY4" fmla="*/ 0 h 277024"/>
                        <a:gd name="connsiteX0" fmla="*/ 229214 w 1149250"/>
                        <a:gd name="connsiteY0" fmla="*/ 0 h 250899"/>
                        <a:gd name="connsiteX1" fmla="*/ 0 w 1149250"/>
                        <a:gd name="connsiteY1" fmla="*/ 116863 h 250899"/>
                        <a:gd name="connsiteX2" fmla="*/ 893788 w 1149250"/>
                        <a:gd name="connsiteY2" fmla="*/ 250899 h 250899"/>
                        <a:gd name="connsiteX3" fmla="*/ 1149250 w 1149250"/>
                        <a:gd name="connsiteY3" fmla="*/ 113950 h 250899"/>
                        <a:gd name="connsiteX4" fmla="*/ 229214 w 1149250"/>
                        <a:gd name="connsiteY4" fmla="*/ 0 h 25089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149250" h="250899">
                          <a:moveTo>
                            <a:pt x="229214" y="0"/>
                          </a:moveTo>
                          <a:lnTo>
                            <a:pt x="0" y="116863"/>
                          </a:lnTo>
                          <a:lnTo>
                            <a:pt x="893788" y="250899"/>
                          </a:lnTo>
                          <a:lnTo>
                            <a:pt x="1149250" y="113950"/>
                          </a:lnTo>
                          <a:lnTo>
                            <a:pt x="229214" y="0"/>
                          </a:lnTo>
                          <a:close/>
                        </a:path>
                      </a:pathLst>
                    </a:custGeom>
                    <a:solidFill>
                      <a:srgbClr val="008F8F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 dirty="0"/>
                    </a:p>
                  </p:txBody>
                </p:sp>
                <p:sp>
                  <p:nvSpPr>
                    <p:cNvPr id="30" name="フリーフォーム 29"/>
                    <p:cNvSpPr/>
                    <p:nvPr/>
                  </p:nvSpPr>
                  <p:spPr>
                    <a:xfrm>
                      <a:off x="1230113" y="2763948"/>
                      <a:ext cx="1001077" cy="652069"/>
                    </a:xfrm>
                    <a:custGeom>
                      <a:avLst/>
                      <a:gdLst>
                        <a:gd name="connsiteX0" fmla="*/ 921224 w 921224"/>
                        <a:gd name="connsiteY0" fmla="*/ 300251 h 818866"/>
                        <a:gd name="connsiteX1" fmla="*/ 757451 w 921224"/>
                        <a:gd name="connsiteY1" fmla="*/ 818866 h 818866"/>
                        <a:gd name="connsiteX2" fmla="*/ 0 w 921224"/>
                        <a:gd name="connsiteY2" fmla="*/ 491320 h 818866"/>
                        <a:gd name="connsiteX3" fmla="*/ 116006 w 921224"/>
                        <a:gd name="connsiteY3" fmla="*/ 0 h 818866"/>
                        <a:gd name="connsiteX4" fmla="*/ 921224 w 921224"/>
                        <a:gd name="connsiteY4" fmla="*/ 300251 h 818866"/>
                        <a:gd name="connsiteX0" fmla="*/ 980218 w 980218"/>
                        <a:gd name="connsiteY0" fmla="*/ 263380 h 818866"/>
                        <a:gd name="connsiteX1" fmla="*/ 757451 w 980218"/>
                        <a:gd name="connsiteY1" fmla="*/ 818866 h 818866"/>
                        <a:gd name="connsiteX2" fmla="*/ 0 w 980218"/>
                        <a:gd name="connsiteY2" fmla="*/ 491320 h 818866"/>
                        <a:gd name="connsiteX3" fmla="*/ 116006 w 980218"/>
                        <a:gd name="connsiteY3" fmla="*/ 0 h 818866"/>
                        <a:gd name="connsiteX4" fmla="*/ 980218 w 980218"/>
                        <a:gd name="connsiteY4" fmla="*/ 263380 h 818866"/>
                        <a:gd name="connsiteX0" fmla="*/ 980218 w 980218"/>
                        <a:gd name="connsiteY0" fmla="*/ 270754 h 826240"/>
                        <a:gd name="connsiteX1" fmla="*/ 757451 w 980218"/>
                        <a:gd name="connsiteY1" fmla="*/ 826240 h 826240"/>
                        <a:gd name="connsiteX2" fmla="*/ 0 w 980218"/>
                        <a:gd name="connsiteY2" fmla="*/ 498694 h 826240"/>
                        <a:gd name="connsiteX3" fmla="*/ 49638 w 980218"/>
                        <a:gd name="connsiteY3" fmla="*/ 0 h 826240"/>
                        <a:gd name="connsiteX4" fmla="*/ 980218 w 980218"/>
                        <a:gd name="connsiteY4" fmla="*/ 270754 h 826240"/>
                        <a:gd name="connsiteX0" fmla="*/ 1105579 w 1105579"/>
                        <a:gd name="connsiteY0" fmla="*/ 270754 h 826240"/>
                        <a:gd name="connsiteX1" fmla="*/ 882812 w 1105579"/>
                        <a:gd name="connsiteY1" fmla="*/ 826240 h 826240"/>
                        <a:gd name="connsiteX2" fmla="*/ 0 w 1105579"/>
                        <a:gd name="connsiteY2" fmla="*/ 461824 h 826240"/>
                        <a:gd name="connsiteX3" fmla="*/ 174999 w 1105579"/>
                        <a:gd name="connsiteY3" fmla="*/ 0 h 826240"/>
                        <a:gd name="connsiteX4" fmla="*/ 1105579 w 1105579"/>
                        <a:gd name="connsiteY4" fmla="*/ 270754 h 826240"/>
                        <a:gd name="connsiteX0" fmla="*/ 1062036 w 1062036"/>
                        <a:gd name="connsiteY0" fmla="*/ 131417 h 826240"/>
                        <a:gd name="connsiteX1" fmla="*/ 882812 w 1062036"/>
                        <a:gd name="connsiteY1" fmla="*/ 826240 h 826240"/>
                        <a:gd name="connsiteX2" fmla="*/ 0 w 1062036"/>
                        <a:gd name="connsiteY2" fmla="*/ 461824 h 826240"/>
                        <a:gd name="connsiteX3" fmla="*/ 174999 w 1062036"/>
                        <a:gd name="connsiteY3" fmla="*/ 0 h 826240"/>
                        <a:gd name="connsiteX4" fmla="*/ 1062036 w 1062036"/>
                        <a:gd name="connsiteY4" fmla="*/ 131417 h 826240"/>
                        <a:gd name="connsiteX0" fmla="*/ 1062036 w 1062036"/>
                        <a:gd name="connsiteY0" fmla="*/ 148834 h 843657"/>
                        <a:gd name="connsiteX1" fmla="*/ 882812 w 1062036"/>
                        <a:gd name="connsiteY1" fmla="*/ 843657 h 843657"/>
                        <a:gd name="connsiteX2" fmla="*/ 0 w 1062036"/>
                        <a:gd name="connsiteY2" fmla="*/ 479241 h 843657"/>
                        <a:gd name="connsiteX3" fmla="*/ 157582 w 1062036"/>
                        <a:gd name="connsiteY3" fmla="*/ 0 h 843657"/>
                        <a:gd name="connsiteX4" fmla="*/ 1062036 w 1062036"/>
                        <a:gd name="connsiteY4" fmla="*/ 148834 h 843657"/>
                        <a:gd name="connsiteX0" fmla="*/ 1062036 w 1062036"/>
                        <a:gd name="connsiteY0" fmla="*/ 148834 h 695612"/>
                        <a:gd name="connsiteX1" fmla="*/ 856686 w 1062036"/>
                        <a:gd name="connsiteY1" fmla="*/ 695612 h 695612"/>
                        <a:gd name="connsiteX2" fmla="*/ 0 w 1062036"/>
                        <a:gd name="connsiteY2" fmla="*/ 479241 h 695612"/>
                        <a:gd name="connsiteX3" fmla="*/ 157582 w 1062036"/>
                        <a:gd name="connsiteY3" fmla="*/ 0 h 695612"/>
                        <a:gd name="connsiteX4" fmla="*/ 1062036 w 1062036"/>
                        <a:gd name="connsiteY4" fmla="*/ 148834 h 695612"/>
                        <a:gd name="connsiteX0" fmla="*/ 1079453 w 1079453"/>
                        <a:gd name="connsiteY0" fmla="*/ 148834 h 695612"/>
                        <a:gd name="connsiteX1" fmla="*/ 874103 w 1079453"/>
                        <a:gd name="connsiteY1" fmla="*/ 695612 h 695612"/>
                        <a:gd name="connsiteX2" fmla="*/ 0 w 1079453"/>
                        <a:gd name="connsiteY2" fmla="*/ 444407 h 695612"/>
                        <a:gd name="connsiteX3" fmla="*/ 174999 w 1079453"/>
                        <a:gd name="connsiteY3" fmla="*/ 0 h 695612"/>
                        <a:gd name="connsiteX4" fmla="*/ 1079453 w 1079453"/>
                        <a:gd name="connsiteY4" fmla="*/ 148834 h 695612"/>
                        <a:gd name="connsiteX0" fmla="*/ 1079453 w 1079453"/>
                        <a:gd name="connsiteY0" fmla="*/ 148834 h 591109"/>
                        <a:gd name="connsiteX1" fmla="*/ 891520 w 1079453"/>
                        <a:gd name="connsiteY1" fmla="*/ 591109 h 591109"/>
                        <a:gd name="connsiteX2" fmla="*/ 0 w 1079453"/>
                        <a:gd name="connsiteY2" fmla="*/ 444407 h 591109"/>
                        <a:gd name="connsiteX3" fmla="*/ 174999 w 1079453"/>
                        <a:gd name="connsiteY3" fmla="*/ 0 h 591109"/>
                        <a:gd name="connsiteX4" fmla="*/ 1079453 w 1079453"/>
                        <a:gd name="connsiteY4" fmla="*/ 148834 h 591109"/>
                        <a:gd name="connsiteX0" fmla="*/ 1009785 w 1009785"/>
                        <a:gd name="connsiteY0" fmla="*/ 148834 h 591109"/>
                        <a:gd name="connsiteX1" fmla="*/ 821852 w 1009785"/>
                        <a:gd name="connsiteY1" fmla="*/ 591109 h 591109"/>
                        <a:gd name="connsiteX2" fmla="*/ 0 w 1009785"/>
                        <a:gd name="connsiteY2" fmla="*/ 470533 h 591109"/>
                        <a:gd name="connsiteX3" fmla="*/ 105331 w 1009785"/>
                        <a:gd name="connsiteY3" fmla="*/ 0 h 591109"/>
                        <a:gd name="connsiteX4" fmla="*/ 1009785 w 1009785"/>
                        <a:gd name="connsiteY4" fmla="*/ 148834 h 591109"/>
                        <a:gd name="connsiteX0" fmla="*/ 1009785 w 1009785"/>
                        <a:gd name="connsiteY0" fmla="*/ 148834 h 643360"/>
                        <a:gd name="connsiteX1" fmla="*/ 874104 w 1009785"/>
                        <a:gd name="connsiteY1" fmla="*/ 643360 h 643360"/>
                        <a:gd name="connsiteX2" fmla="*/ 0 w 1009785"/>
                        <a:gd name="connsiteY2" fmla="*/ 470533 h 643360"/>
                        <a:gd name="connsiteX3" fmla="*/ 105331 w 1009785"/>
                        <a:gd name="connsiteY3" fmla="*/ 0 h 643360"/>
                        <a:gd name="connsiteX4" fmla="*/ 1009785 w 1009785"/>
                        <a:gd name="connsiteY4" fmla="*/ 148834 h 643360"/>
                        <a:gd name="connsiteX0" fmla="*/ 1009785 w 1009785"/>
                        <a:gd name="connsiteY0" fmla="*/ 148834 h 634651"/>
                        <a:gd name="connsiteX1" fmla="*/ 830561 w 1009785"/>
                        <a:gd name="connsiteY1" fmla="*/ 634651 h 634651"/>
                        <a:gd name="connsiteX2" fmla="*/ 0 w 1009785"/>
                        <a:gd name="connsiteY2" fmla="*/ 470533 h 634651"/>
                        <a:gd name="connsiteX3" fmla="*/ 105331 w 1009785"/>
                        <a:gd name="connsiteY3" fmla="*/ 0 h 634651"/>
                        <a:gd name="connsiteX4" fmla="*/ 1009785 w 1009785"/>
                        <a:gd name="connsiteY4" fmla="*/ 148834 h 634651"/>
                        <a:gd name="connsiteX0" fmla="*/ 1009785 w 1009785"/>
                        <a:gd name="connsiteY0" fmla="*/ 148834 h 599817"/>
                        <a:gd name="connsiteX1" fmla="*/ 839269 w 1009785"/>
                        <a:gd name="connsiteY1" fmla="*/ 599817 h 599817"/>
                        <a:gd name="connsiteX2" fmla="*/ 0 w 1009785"/>
                        <a:gd name="connsiteY2" fmla="*/ 470533 h 599817"/>
                        <a:gd name="connsiteX3" fmla="*/ 105331 w 1009785"/>
                        <a:gd name="connsiteY3" fmla="*/ 0 h 599817"/>
                        <a:gd name="connsiteX4" fmla="*/ 1009785 w 1009785"/>
                        <a:gd name="connsiteY4" fmla="*/ 148834 h 599817"/>
                        <a:gd name="connsiteX0" fmla="*/ 1009785 w 1009785"/>
                        <a:gd name="connsiteY0" fmla="*/ 148834 h 643360"/>
                        <a:gd name="connsiteX1" fmla="*/ 900229 w 1009785"/>
                        <a:gd name="connsiteY1" fmla="*/ 643360 h 643360"/>
                        <a:gd name="connsiteX2" fmla="*/ 0 w 1009785"/>
                        <a:gd name="connsiteY2" fmla="*/ 470533 h 643360"/>
                        <a:gd name="connsiteX3" fmla="*/ 105331 w 1009785"/>
                        <a:gd name="connsiteY3" fmla="*/ 0 h 643360"/>
                        <a:gd name="connsiteX4" fmla="*/ 1009785 w 1009785"/>
                        <a:gd name="connsiteY4" fmla="*/ 148834 h 643360"/>
                        <a:gd name="connsiteX0" fmla="*/ 1001077 w 1001077"/>
                        <a:gd name="connsiteY0" fmla="*/ 122708 h 643360"/>
                        <a:gd name="connsiteX1" fmla="*/ 900229 w 1001077"/>
                        <a:gd name="connsiteY1" fmla="*/ 643360 h 643360"/>
                        <a:gd name="connsiteX2" fmla="*/ 0 w 1001077"/>
                        <a:gd name="connsiteY2" fmla="*/ 470533 h 643360"/>
                        <a:gd name="connsiteX3" fmla="*/ 105331 w 1001077"/>
                        <a:gd name="connsiteY3" fmla="*/ 0 h 643360"/>
                        <a:gd name="connsiteX4" fmla="*/ 1001077 w 1001077"/>
                        <a:gd name="connsiteY4" fmla="*/ 122708 h 643360"/>
                        <a:gd name="connsiteX0" fmla="*/ 1001077 w 1001077"/>
                        <a:gd name="connsiteY0" fmla="*/ 122708 h 652069"/>
                        <a:gd name="connsiteX1" fmla="*/ 882812 w 1001077"/>
                        <a:gd name="connsiteY1" fmla="*/ 652069 h 652069"/>
                        <a:gd name="connsiteX2" fmla="*/ 0 w 1001077"/>
                        <a:gd name="connsiteY2" fmla="*/ 470533 h 652069"/>
                        <a:gd name="connsiteX3" fmla="*/ 105331 w 1001077"/>
                        <a:gd name="connsiteY3" fmla="*/ 0 h 652069"/>
                        <a:gd name="connsiteX4" fmla="*/ 1001077 w 1001077"/>
                        <a:gd name="connsiteY4" fmla="*/ 122708 h 652069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1001077" h="652069">
                          <a:moveTo>
                            <a:pt x="1001077" y="122708"/>
                          </a:moveTo>
                          <a:lnTo>
                            <a:pt x="882812" y="652069"/>
                          </a:lnTo>
                          <a:lnTo>
                            <a:pt x="0" y="470533"/>
                          </a:lnTo>
                          <a:lnTo>
                            <a:pt x="105331" y="0"/>
                          </a:lnTo>
                          <a:lnTo>
                            <a:pt x="1001077" y="122708"/>
                          </a:lnTo>
                          <a:close/>
                        </a:path>
                      </a:pathLst>
                    </a:custGeom>
                    <a:gradFill flip="none" rotWithShape="1">
                      <a:gsLst>
                        <a:gs pos="0">
                          <a:schemeClr val="accent1">
                            <a:lumMod val="75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75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75000"/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t="100000" r="100000"/>
                      </a:path>
                      <a:tileRect l="-100000" b="-100000"/>
                    </a:gra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31" name="フリーフォーム 30"/>
                    <p:cNvSpPr/>
                    <p:nvPr/>
                  </p:nvSpPr>
                  <p:spPr>
                    <a:xfrm>
                      <a:off x="1193287" y="3349263"/>
                      <a:ext cx="877325" cy="395582"/>
                    </a:xfrm>
                    <a:custGeom>
                      <a:avLst/>
                      <a:gdLst>
                        <a:gd name="connsiteX0" fmla="*/ 0 w 777923"/>
                        <a:gd name="connsiteY0" fmla="*/ 0 h 566382"/>
                        <a:gd name="connsiteX1" fmla="*/ 6824 w 777923"/>
                        <a:gd name="connsiteY1" fmla="*/ 197892 h 566382"/>
                        <a:gd name="connsiteX2" fmla="*/ 777923 w 777923"/>
                        <a:gd name="connsiteY2" fmla="*/ 566382 h 566382"/>
                        <a:gd name="connsiteX3" fmla="*/ 757451 w 777923"/>
                        <a:gd name="connsiteY3" fmla="*/ 327546 h 566382"/>
                        <a:gd name="connsiteX4" fmla="*/ 0 w 777923"/>
                        <a:gd name="connsiteY4" fmla="*/ 0 h 566382"/>
                        <a:gd name="connsiteX0" fmla="*/ 0 w 903285"/>
                        <a:gd name="connsiteY0" fmla="*/ 0 h 610627"/>
                        <a:gd name="connsiteX1" fmla="*/ 132186 w 903285"/>
                        <a:gd name="connsiteY1" fmla="*/ 242137 h 610627"/>
                        <a:gd name="connsiteX2" fmla="*/ 903285 w 903285"/>
                        <a:gd name="connsiteY2" fmla="*/ 610627 h 610627"/>
                        <a:gd name="connsiteX3" fmla="*/ 882813 w 903285"/>
                        <a:gd name="connsiteY3" fmla="*/ 371791 h 610627"/>
                        <a:gd name="connsiteX4" fmla="*/ 0 w 903285"/>
                        <a:gd name="connsiteY4" fmla="*/ 0 h 610627"/>
                        <a:gd name="connsiteX0" fmla="*/ 0 w 903285"/>
                        <a:gd name="connsiteY0" fmla="*/ 0 h 610627"/>
                        <a:gd name="connsiteX1" fmla="*/ 14198 w 903285"/>
                        <a:gd name="connsiteY1" fmla="*/ 205266 h 610627"/>
                        <a:gd name="connsiteX2" fmla="*/ 903285 w 903285"/>
                        <a:gd name="connsiteY2" fmla="*/ 610627 h 610627"/>
                        <a:gd name="connsiteX3" fmla="*/ 882813 w 903285"/>
                        <a:gd name="connsiteY3" fmla="*/ 371791 h 610627"/>
                        <a:gd name="connsiteX4" fmla="*/ 0 w 903285"/>
                        <a:gd name="connsiteY4" fmla="*/ 0 h 610627"/>
                        <a:gd name="connsiteX0" fmla="*/ 0 w 882813"/>
                        <a:gd name="connsiteY0" fmla="*/ 0 h 595879"/>
                        <a:gd name="connsiteX1" fmla="*/ 14198 w 882813"/>
                        <a:gd name="connsiteY1" fmla="*/ 205266 h 595879"/>
                        <a:gd name="connsiteX2" fmla="*/ 873788 w 882813"/>
                        <a:gd name="connsiteY2" fmla="*/ 595879 h 595879"/>
                        <a:gd name="connsiteX3" fmla="*/ 882813 w 882813"/>
                        <a:gd name="connsiteY3" fmla="*/ 371791 h 595879"/>
                        <a:gd name="connsiteX4" fmla="*/ 0 w 882813"/>
                        <a:gd name="connsiteY4" fmla="*/ 0 h 595879"/>
                        <a:gd name="connsiteX0" fmla="*/ 55470 w 868615"/>
                        <a:gd name="connsiteY0" fmla="*/ 0 h 587171"/>
                        <a:gd name="connsiteX1" fmla="*/ 0 w 868615"/>
                        <a:gd name="connsiteY1" fmla="*/ 196558 h 587171"/>
                        <a:gd name="connsiteX2" fmla="*/ 859590 w 868615"/>
                        <a:gd name="connsiteY2" fmla="*/ 587171 h 587171"/>
                        <a:gd name="connsiteX3" fmla="*/ 868615 w 868615"/>
                        <a:gd name="connsiteY3" fmla="*/ 363083 h 587171"/>
                        <a:gd name="connsiteX4" fmla="*/ 55470 w 868615"/>
                        <a:gd name="connsiteY4" fmla="*/ 0 h 587171"/>
                        <a:gd name="connsiteX0" fmla="*/ 55470 w 868615"/>
                        <a:gd name="connsiteY0" fmla="*/ 0 h 587171"/>
                        <a:gd name="connsiteX1" fmla="*/ 0 w 868615"/>
                        <a:gd name="connsiteY1" fmla="*/ 196558 h 587171"/>
                        <a:gd name="connsiteX2" fmla="*/ 859590 w 868615"/>
                        <a:gd name="connsiteY2" fmla="*/ 587171 h 587171"/>
                        <a:gd name="connsiteX3" fmla="*/ 868615 w 868615"/>
                        <a:gd name="connsiteY3" fmla="*/ 136660 h 587171"/>
                        <a:gd name="connsiteX4" fmla="*/ 55470 w 868615"/>
                        <a:gd name="connsiteY4" fmla="*/ 0 h 587171"/>
                        <a:gd name="connsiteX0" fmla="*/ 0 w 813145"/>
                        <a:gd name="connsiteY0" fmla="*/ 0 h 587171"/>
                        <a:gd name="connsiteX1" fmla="*/ 5490 w 813145"/>
                        <a:gd name="connsiteY1" fmla="*/ 213975 h 587171"/>
                        <a:gd name="connsiteX2" fmla="*/ 804120 w 813145"/>
                        <a:gd name="connsiteY2" fmla="*/ 587171 h 587171"/>
                        <a:gd name="connsiteX3" fmla="*/ 813145 w 813145"/>
                        <a:gd name="connsiteY3" fmla="*/ 136660 h 587171"/>
                        <a:gd name="connsiteX4" fmla="*/ 0 w 813145"/>
                        <a:gd name="connsiteY4" fmla="*/ 0 h 587171"/>
                        <a:gd name="connsiteX0" fmla="*/ 0 w 813145"/>
                        <a:gd name="connsiteY0" fmla="*/ 0 h 395582"/>
                        <a:gd name="connsiteX1" fmla="*/ 5490 w 813145"/>
                        <a:gd name="connsiteY1" fmla="*/ 213975 h 395582"/>
                        <a:gd name="connsiteX2" fmla="*/ 795411 w 813145"/>
                        <a:gd name="connsiteY2" fmla="*/ 395582 h 395582"/>
                        <a:gd name="connsiteX3" fmla="*/ 813145 w 813145"/>
                        <a:gd name="connsiteY3" fmla="*/ 136660 h 395582"/>
                        <a:gd name="connsiteX4" fmla="*/ 0 w 813145"/>
                        <a:gd name="connsiteY4" fmla="*/ 0 h 395582"/>
                        <a:gd name="connsiteX0" fmla="*/ 0 w 865396"/>
                        <a:gd name="connsiteY0" fmla="*/ 0 h 456542"/>
                        <a:gd name="connsiteX1" fmla="*/ 57741 w 865396"/>
                        <a:gd name="connsiteY1" fmla="*/ 274935 h 456542"/>
                        <a:gd name="connsiteX2" fmla="*/ 847662 w 865396"/>
                        <a:gd name="connsiteY2" fmla="*/ 456542 h 456542"/>
                        <a:gd name="connsiteX3" fmla="*/ 865396 w 865396"/>
                        <a:gd name="connsiteY3" fmla="*/ 197620 h 456542"/>
                        <a:gd name="connsiteX4" fmla="*/ 0 w 865396"/>
                        <a:gd name="connsiteY4" fmla="*/ 0 h 456542"/>
                        <a:gd name="connsiteX0" fmla="*/ 0 w 874105"/>
                        <a:gd name="connsiteY0" fmla="*/ 0 h 456542"/>
                        <a:gd name="connsiteX1" fmla="*/ 57741 w 874105"/>
                        <a:gd name="connsiteY1" fmla="*/ 274935 h 456542"/>
                        <a:gd name="connsiteX2" fmla="*/ 847662 w 874105"/>
                        <a:gd name="connsiteY2" fmla="*/ 456542 h 456542"/>
                        <a:gd name="connsiteX3" fmla="*/ 874105 w 874105"/>
                        <a:gd name="connsiteY3" fmla="*/ 127951 h 456542"/>
                        <a:gd name="connsiteX4" fmla="*/ 0 w 874105"/>
                        <a:gd name="connsiteY4" fmla="*/ 0 h 456542"/>
                        <a:gd name="connsiteX0" fmla="*/ 0 w 891205"/>
                        <a:gd name="connsiteY0" fmla="*/ 0 h 543627"/>
                        <a:gd name="connsiteX1" fmla="*/ 57741 w 891205"/>
                        <a:gd name="connsiteY1" fmla="*/ 274935 h 543627"/>
                        <a:gd name="connsiteX2" fmla="*/ 891205 w 891205"/>
                        <a:gd name="connsiteY2" fmla="*/ 543627 h 543627"/>
                        <a:gd name="connsiteX3" fmla="*/ 874105 w 891205"/>
                        <a:gd name="connsiteY3" fmla="*/ 127951 h 543627"/>
                        <a:gd name="connsiteX4" fmla="*/ 0 w 891205"/>
                        <a:gd name="connsiteY4" fmla="*/ 0 h 543627"/>
                        <a:gd name="connsiteX0" fmla="*/ 0 w 891205"/>
                        <a:gd name="connsiteY0" fmla="*/ 0 h 543627"/>
                        <a:gd name="connsiteX1" fmla="*/ 22907 w 891205"/>
                        <a:gd name="connsiteY1" fmla="*/ 301060 h 543627"/>
                        <a:gd name="connsiteX2" fmla="*/ 891205 w 891205"/>
                        <a:gd name="connsiteY2" fmla="*/ 543627 h 543627"/>
                        <a:gd name="connsiteX3" fmla="*/ 874105 w 891205"/>
                        <a:gd name="connsiteY3" fmla="*/ 127951 h 543627"/>
                        <a:gd name="connsiteX4" fmla="*/ 0 w 891205"/>
                        <a:gd name="connsiteY4" fmla="*/ 0 h 543627"/>
                        <a:gd name="connsiteX0" fmla="*/ 0 w 891522"/>
                        <a:gd name="connsiteY0" fmla="*/ 0 h 543627"/>
                        <a:gd name="connsiteX1" fmla="*/ 22907 w 891522"/>
                        <a:gd name="connsiteY1" fmla="*/ 301060 h 543627"/>
                        <a:gd name="connsiteX2" fmla="*/ 891205 w 891522"/>
                        <a:gd name="connsiteY2" fmla="*/ 543627 h 543627"/>
                        <a:gd name="connsiteX3" fmla="*/ 891522 w 891522"/>
                        <a:gd name="connsiteY3" fmla="*/ 310831 h 543627"/>
                        <a:gd name="connsiteX4" fmla="*/ 0 w 891522"/>
                        <a:gd name="connsiteY4" fmla="*/ 0 h 543627"/>
                        <a:gd name="connsiteX0" fmla="*/ 0 w 900230"/>
                        <a:gd name="connsiteY0" fmla="*/ 0 h 386873"/>
                        <a:gd name="connsiteX1" fmla="*/ 31615 w 900230"/>
                        <a:gd name="connsiteY1" fmla="*/ 144306 h 386873"/>
                        <a:gd name="connsiteX2" fmla="*/ 899913 w 900230"/>
                        <a:gd name="connsiteY2" fmla="*/ 386873 h 386873"/>
                        <a:gd name="connsiteX3" fmla="*/ 900230 w 900230"/>
                        <a:gd name="connsiteY3" fmla="*/ 154077 h 386873"/>
                        <a:gd name="connsiteX4" fmla="*/ 0 w 900230"/>
                        <a:gd name="connsiteY4" fmla="*/ 0 h 386873"/>
                        <a:gd name="connsiteX0" fmla="*/ 0 w 900230"/>
                        <a:gd name="connsiteY0" fmla="*/ 0 h 386873"/>
                        <a:gd name="connsiteX1" fmla="*/ 31615 w 900230"/>
                        <a:gd name="connsiteY1" fmla="*/ 144306 h 386873"/>
                        <a:gd name="connsiteX2" fmla="*/ 899913 w 900230"/>
                        <a:gd name="connsiteY2" fmla="*/ 386873 h 386873"/>
                        <a:gd name="connsiteX3" fmla="*/ 900230 w 900230"/>
                        <a:gd name="connsiteY3" fmla="*/ 197620 h 386873"/>
                        <a:gd name="connsiteX4" fmla="*/ 0 w 900230"/>
                        <a:gd name="connsiteY4" fmla="*/ 0 h 386873"/>
                        <a:gd name="connsiteX0" fmla="*/ 0 w 874104"/>
                        <a:gd name="connsiteY0" fmla="*/ 0 h 386873"/>
                        <a:gd name="connsiteX1" fmla="*/ 5489 w 874104"/>
                        <a:gd name="connsiteY1" fmla="*/ 144306 h 386873"/>
                        <a:gd name="connsiteX2" fmla="*/ 873787 w 874104"/>
                        <a:gd name="connsiteY2" fmla="*/ 386873 h 386873"/>
                        <a:gd name="connsiteX3" fmla="*/ 874104 w 874104"/>
                        <a:gd name="connsiteY3" fmla="*/ 197620 h 386873"/>
                        <a:gd name="connsiteX4" fmla="*/ 0 w 874104"/>
                        <a:gd name="connsiteY4" fmla="*/ 0 h 386873"/>
                        <a:gd name="connsiteX0" fmla="*/ 0 w 900230"/>
                        <a:gd name="connsiteY0" fmla="*/ 0 h 412999"/>
                        <a:gd name="connsiteX1" fmla="*/ 31615 w 900230"/>
                        <a:gd name="connsiteY1" fmla="*/ 170432 h 412999"/>
                        <a:gd name="connsiteX2" fmla="*/ 899913 w 900230"/>
                        <a:gd name="connsiteY2" fmla="*/ 412999 h 412999"/>
                        <a:gd name="connsiteX3" fmla="*/ 900230 w 900230"/>
                        <a:gd name="connsiteY3" fmla="*/ 223746 h 412999"/>
                        <a:gd name="connsiteX4" fmla="*/ 0 w 900230"/>
                        <a:gd name="connsiteY4" fmla="*/ 0 h 412999"/>
                        <a:gd name="connsiteX0" fmla="*/ 11928 w 912158"/>
                        <a:gd name="connsiteY0" fmla="*/ 0 h 412999"/>
                        <a:gd name="connsiteX1" fmla="*/ 0 w 912158"/>
                        <a:gd name="connsiteY1" fmla="*/ 161723 h 412999"/>
                        <a:gd name="connsiteX2" fmla="*/ 911841 w 912158"/>
                        <a:gd name="connsiteY2" fmla="*/ 412999 h 412999"/>
                        <a:gd name="connsiteX3" fmla="*/ 912158 w 912158"/>
                        <a:gd name="connsiteY3" fmla="*/ 223746 h 412999"/>
                        <a:gd name="connsiteX4" fmla="*/ 11928 w 912158"/>
                        <a:gd name="connsiteY4" fmla="*/ 0 h 412999"/>
                        <a:gd name="connsiteX0" fmla="*/ 3220 w 903450"/>
                        <a:gd name="connsiteY0" fmla="*/ 0 h 412999"/>
                        <a:gd name="connsiteX1" fmla="*/ 0 w 903450"/>
                        <a:gd name="connsiteY1" fmla="*/ 170432 h 412999"/>
                        <a:gd name="connsiteX2" fmla="*/ 903133 w 903450"/>
                        <a:gd name="connsiteY2" fmla="*/ 412999 h 412999"/>
                        <a:gd name="connsiteX3" fmla="*/ 903450 w 903450"/>
                        <a:gd name="connsiteY3" fmla="*/ 223746 h 412999"/>
                        <a:gd name="connsiteX4" fmla="*/ 3220 w 903450"/>
                        <a:gd name="connsiteY4" fmla="*/ 0 h 412999"/>
                        <a:gd name="connsiteX0" fmla="*/ 51 w 900281"/>
                        <a:gd name="connsiteY0" fmla="*/ 0 h 412999"/>
                        <a:gd name="connsiteX1" fmla="*/ 14248 w 900281"/>
                        <a:gd name="connsiteY1" fmla="*/ 196557 h 412999"/>
                        <a:gd name="connsiteX2" fmla="*/ 899964 w 900281"/>
                        <a:gd name="connsiteY2" fmla="*/ 412999 h 412999"/>
                        <a:gd name="connsiteX3" fmla="*/ 900281 w 900281"/>
                        <a:gd name="connsiteY3" fmla="*/ 223746 h 412999"/>
                        <a:gd name="connsiteX4" fmla="*/ 51 w 900281"/>
                        <a:gd name="connsiteY4" fmla="*/ 0 h 412999"/>
                        <a:gd name="connsiteX0" fmla="*/ 11929 w 886033"/>
                        <a:gd name="connsiteY0" fmla="*/ 0 h 395582"/>
                        <a:gd name="connsiteX1" fmla="*/ 0 w 886033"/>
                        <a:gd name="connsiteY1" fmla="*/ 179140 h 395582"/>
                        <a:gd name="connsiteX2" fmla="*/ 885716 w 886033"/>
                        <a:gd name="connsiteY2" fmla="*/ 395582 h 395582"/>
                        <a:gd name="connsiteX3" fmla="*/ 886033 w 886033"/>
                        <a:gd name="connsiteY3" fmla="*/ 206329 h 395582"/>
                        <a:gd name="connsiteX4" fmla="*/ 11929 w 886033"/>
                        <a:gd name="connsiteY4" fmla="*/ 0 h 395582"/>
                        <a:gd name="connsiteX0" fmla="*/ 3221 w 877325"/>
                        <a:gd name="connsiteY0" fmla="*/ 0 h 395582"/>
                        <a:gd name="connsiteX1" fmla="*/ 0 w 877325"/>
                        <a:gd name="connsiteY1" fmla="*/ 179140 h 395582"/>
                        <a:gd name="connsiteX2" fmla="*/ 877008 w 877325"/>
                        <a:gd name="connsiteY2" fmla="*/ 395582 h 395582"/>
                        <a:gd name="connsiteX3" fmla="*/ 877325 w 877325"/>
                        <a:gd name="connsiteY3" fmla="*/ 206329 h 395582"/>
                        <a:gd name="connsiteX4" fmla="*/ 3221 w 877325"/>
                        <a:gd name="connsiteY4" fmla="*/ 0 h 395582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877325" h="395582">
                          <a:moveTo>
                            <a:pt x="3221" y="0"/>
                          </a:moveTo>
                          <a:cubicBezTo>
                            <a:pt x="2148" y="56811"/>
                            <a:pt x="1073" y="122329"/>
                            <a:pt x="0" y="179140"/>
                          </a:cubicBezTo>
                          <a:lnTo>
                            <a:pt x="877008" y="395582"/>
                          </a:lnTo>
                          <a:cubicBezTo>
                            <a:pt x="877114" y="317983"/>
                            <a:pt x="877219" y="283928"/>
                            <a:pt x="877325" y="206329"/>
                          </a:cubicBezTo>
                          <a:lnTo>
                            <a:pt x="3221" y="0"/>
                          </a:lnTo>
                          <a:close/>
                        </a:path>
                      </a:pathLst>
                    </a:custGeom>
                    <a:solidFill>
                      <a:srgbClr val="006868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36" name="フリーフォーム 35"/>
                    <p:cNvSpPr/>
                    <p:nvPr/>
                  </p:nvSpPr>
                  <p:spPr>
                    <a:xfrm>
                      <a:off x="1193074" y="3230880"/>
                      <a:ext cx="914400" cy="330926"/>
                    </a:xfrm>
                    <a:custGeom>
                      <a:avLst/>
                      <a:gdLst>
                        <a:gd name="connsiteX0" fmla="*/ 26126 w 914400"/>
                        <a:gd name="connsiteY0" fmla="*/ 0 h 330926"/>
                        <a:gd name="connsiteX1" fmla="*/ 0 w 914400"/>
                        <a:gd name="connsiteY1" fmla="*/ 113211 h 330926"/>
                        <a:gd name="connsiteX2" fmla="*/ 879566 w 914400"/>
                        <a:gd name="connsiteY2" fmla="*/ 330926 h 330926"/>
                        <a:gd name="connsiteX3" fmla="*/ 914400 w 914400"/>
                        <a:gd name="connsiteY3" fmla="*/ 182880 h 330926"/>
                        <a:gd name="connsiteX4" fmla="*/ 26126 w 914400"/>
                        <a:gd name="connsiteY4" fmla="*/ 0 h 330926"/>
                        <a:gd name="connsiteX0" fmla="*/ 26126 w 914400"/>
                        <a:gd name="connsiteY0" fmla="*/ 0 h 330926"/>
                        <a:gd name="connsiteX1" fmla="*/ 0 w 914400"/>
                        <a:gd name="connsiteY1" fmla="*/ 139337 h 330926"/>
                        <a:gd name="connsiteX2" fmla="*/ 879566 w 914400"/>
                        <a:gd name="connsiteY2" fmla="*/ 330926 h 330926"/>
                        <a:gd name="connsiteX3" fmla="*/ 914400 w 914400"/>
                        <a:gd name="connsiteY3" fmla="*/ 182880 h 330926"/>
                        <a:gd name="connsiteX4" fmla="*/ 26126 w 914400"/>
                        <a:gd name="connsiteY4" fmla="*/ 0 h 330926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914400" h="330926">
                          <a:moveTo>
                            <a:pt x="26126" y="0"/>
                          </a:moveTo>
                          <a:lnTo>
                            <a:pt x="0" y="139337"/>
                          </a:lnTo>
                          <a:lnTo>
                            <a:pt x="879566" y="330926"/>
                          </a:lnTo>
                          <a:lnTo>
                            <a:pt x="914400" y="182880"/>
                          </a:lnTo>
                          <a:lnTo>
                            <a:pt x="26126" y="0"/>
                          </a:lnTo>
                          <a:close/>
                        </a:path>
                      </a:pathLst>
                    </a:custGeom>
                    <a:solidFill>
                      <a:srgbClr val="008989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  <p:grpSp>
                <p:nvGrpSpPr>
                  <p:cNvPr id="43" name="グループ化 42"/>
                  <p:cNvGrpSpPr/>
                  <p:nvPr/>
                </p:nvGrpSpPr>
                <p:grpSpPr>
                  <a:xfrm>
                    <a:off x="2250453" y="3374708"/>
                    <a:ext cx="190354" cy="304866"/>
                    <a:chOff x="2250453" y="3374708"/>
                    <a:chExt cx="190354" cy="304866"/>
                  </a:xfrm>
                </p:grpSpPr>
                <p:sp>
                  <p:nvSpPr>
                    <p:cNvPr id="41" name="円/楕円 40"/>
                    <p:cNvSpPr/>
                    <p:nvPr/>
                  </p:nvSpPr>
                  <p:spPr>
                    <a:xfrm rot="420000">
                      <a:off x="2250453" y="3374708"/>
                      <a:ext cx="190354" cy="304866"/>
                    </a:xfrm>
                    <a:prstGeom prst="ellipse">
                      <a:avLst/>
                    </a:prstGeom>
                    <a:solidFill>
                      <a:schemeClr val="tx1">
                        <a:lumMod val="85000"/>
                        <a:lumOff val="1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  <p:sp>
                  <p:nvSpPr>
                    <p:cNvPr id="63" name="円/楕円 62"/>
                    <p:cNvSpPr/>
                    <p:nvPr/>
                  </p:nvSpPr>
                  <p:spPr>
                    <a:xfrm rot="593857">
                      <a:off x="2302946" y="3468079"/>
                      <a:ext cx="78375" cy="118735"/>
                    </a:xfrm>
                    <a:prstGeom prst="ellipse">
                      <a:avLst/>
                    </a:prstGeom>
                    <a:solidFill>
                      <a:schemeClr val="bg1">
                        <a:lumMod val="50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kumimoji="1" lang="ja-JP" altLang="en-US"/>
                    </a:p>
                  </p:txBody>
                </p:sp>
              </p:grpSp>
            </p:grpSp>
            <p:grpSp>
              <p:nvGrpSpPr>
                <p:cNvPr id="67" name="グループ化 66"/>
                <p:cNvGrpSpPr/>
                <p:nvPr/>
              </p:nvGrpSpPr>
              <p:grpSpPr>
                <a:xfrm>
                  <a:off x="3324754" y="2684381"/>
                  <a:ext cx="190354" cy="304866"/>
                  <a:chOff x="2250453" y="3374708"/>
                  <a:chExt cx="190354" cy="304866"/>
                </a:xfrm>
              </p:grpSpPr>
              <p:sp>
                <p:nvSpPr>
                  <p:cNvPr id="79" name="円/楕円 78"/>
                  <p:cNvSpPr/>
                  <p:nvPr/>
                </p:nvSpPr>
                <p:spPr>
                  <a:xfrm rot="420000">
                    <a:off x="2250453" y="3374708"/>
                    <a:ext cx="190354" cy="304866"/>
                  </a:xfrm>
                  <a:prstGeom prst="ellipse">
                    <a:avLst/>
                  </a:prstGeom>
                  <a:solidFill>
                    <a:schemeClr val="tx1">
                      <a:lumMod val="85000"/>
                      <a:lumOff val="1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80" name="円/楕円 79"/>
                  <p:cNvSpPr/>
                  <p:nvPr/>
                </p:nvSpPr>
                <p:spPr>
                  <a:xfrm rot="593857">
                    <a:off x="2302946" y="3468079"/>
                    <a:ext cx="78375" cy="118735"/>
                  </a:xfrm>
                  <a:prstGeom prst="ellipse">
                    <a:avLst/>
                  </a:prstGeom>
                  <a:solidFill>
                    <a:schemeClr val="bg1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</p:grpSp>
        </p:grpSp>
      </p:grpSp>
      <p:grpSp>
        <p:nvGrpSpPr>
          <p:cNvPr id="58" name="グループ化 57"/>
          <p:cNvGrpSpPr/>
          <p:nvPr/>
        </p:nvGrpSpPr>
        <p:grpSpPr>
          <a:xfrm>
            <a:off x="7852981" y="1461866"/>
            <a:ext cx="3743800" cy="2514664"/>
            <a:chOff x="7852981" y="1461866"/>
            <a:chExt cx="3743800" cy="2514664"/>
          </a:xfrm>
        </p:grpSpPr>
        <p:sp>
          <p:nvSpPr>
            <p:cNvPr id="82" name="フリーフォーム 81"/>
            <p:cNvSpPr/>
            <p:nvPr/>
          </p:nvSpPr>
          <p:spPr>
            <a:xfrm>
              <a:off x="7852981" y="1461866"/>
              <a:ext cx="3743800" cy="2514664"/>
            </a:xfrm>
            <a:custGeom>
              <a:avLst/>
              <a:gdLst>
                <a:gd name="connsiteX0" fmla="*/ 978407 w 3607038"/>
                <a:gd name="connsiteY0" fmla="*/ 0 h 2514664"/>
                <a:gd name="connsiteX1" fmla="*/ 2628631 w 3607038"/>
                <a:gd name="connsiteY1" fmla="*/ 0 h 2514664"/>
                <a:gd name="connsiteX2" fmla="*/ 3607038 w 3607038"/>
                <a:gd name="connsiteY2" fmla="*/ 978407 h 2514664"/>
                <a:gd name="connsiteX3" fmla="*/ 3607038 w 3607038"/>
                <a:gd name="connsiteY3" fmla="*/ 1197184 h 2514664"/>
                <a:gd name="connsiteX4" fmla="*/ 2628631 w 3607038"/>
                <a:gd name="connsiteY4" fmla="*/ 2175591 h 2514664"/>
                <a:gd name="connsiteX5" fmla="*/ 978407 w 3607038"/>
                <a:gd name="connsiteY5" fmla="*/ 2175591 h 2514664"/>
                <a:gd name="connsiteX6" fmla="*/ 687459 w 3607038"/>
                <a:gd name="connsiteY6" fmla="*/ 2131604 h 2514664"/>
                <a:gd name="connsiteX7" fmla="*/ 662055 w 3607038"/>
                <a:gd name="connsiteY7" fmla="*/ 2122306 h 2514664"/>
                <a:gd name="connsiteX8" fmla="*/ 45165 w 3607038"/>
                <a:gd name="connsiteY8" fmla="*/ 2514664 h 2514664"/>
                <a:gd name="connsiteX9" fmla="*/ 309252 w 3607038"/>
                <a:gd name="connsiteY9" fmla="*/ 1907737 h 2514664"/>
                <a:gd name="connsiteX10" fmla="*/ 286569 w 3607038"/>
                <a:gd name="connsiteY10" fmla="*/ 1889022 h 2514664"/>
                <a:gd name="connsiteX11" fmla="*/ 0 w 3607038"/>
                <a:gd name="connsiteY11" fmla="*/ 1197184 h 2514664"/>
                <a:gd name="connsiteX12" fmla="*/ 0 w 3607038"/>
                <a:gd name="connsiteY12" fmla="*/ 978407 h 2514664"/>
                <a:gd name="connsiteX13" fmla="*/ 978407 w 3607038"/>
                <a:gd name="connsiteY13" fmla="*/ 0 h 2514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607038" h="2514664">
                  <a:moveTo>
                    <a:pt x="978407" y="0"/>
                  </a:moveTo>
                  <a:lnTo>
                    <a:pt x="2628631" y="0"/>
                  </a:lnTo>
                  <a:cubicBezTo>
                    <a:pt x="3168990" y="0"/>
                    <a:pt x="3607038" y="438048"/>
                    <a:pt x="3607038" y="978407"/>
                  </a:cubicBezTo>
                  <a:lnTo>
                    <a:pt x="3607038" y="1197184"/>
                  </a:lnTo>
                  <a:cubicBezTo>
                    <a:pt x="3607038" y="1737543"/>
                    <a:pt x="3168990" y="2175591"/>
                    <a:pt x="2628631" y="2175591"/>
                  </a:cubicBezTo>
                  <a:lnTo>
                    <a:pt x="978407" y="2175591"/>
                  </a:lnTo>
                  <a:cubicBezTo>
                    <a:pt x="877090" y="2175591"/>
                    <a:pt x="779369" y="2160191"/>
                    <a:pt x="687459" y="2131604"/>
                  </a:cubicBezTo>
                  <a:lnTo>
                    <a:pt x="662055" y="2122306"/>
                  </a:lnTo>
                  <a:lnTo>
                    <a:pt x="45165" y="2514664"/>
                  </a:lnTo>
                  <a:lnTo>
                    <a:pt x="309252" y="1907737"/>
                  </a:lnTo>
                  <a:lnTo>
                    <a:pt x="286569" y="1889022"/>
                  </a:lnTo>
                  <a:cubicBezTo>
                    <a:pt x="109512" y="1711965"/>
                    <a:pt x="0" y="1467364"/>
                    <a:pt x="0" y="1197184"/>
                  </a:cubicBezTo>
                  <a:lnTo>
                    <a:pt x="0" y="978407"/>
                  </a:lnTo>
                  <a:cubicBezTo>
                    <a:pt x="0" y="438048"/>
                    <a:pt x="438048" y="0"/>
                    <a:pt x="978407" y="0"/>
                  </a:cubicBezTo>
                  <a:close/>
                </a:path>
              </a:pathLst>
            </a:custGeom>
            <a:ln w="38100">
              <a:solidFill>
                <a:srgbClr val="FFC000"/>
              </a:solidFill>
            </a:ln>
            <a:effectLst>
              <a:outerShdw blurRad="228600" dist="139700" dir="3000000" algn="tl" rotWithShape="0">
                <a:prstClr val="black">
                  <a:alpha val="61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57" name="図 5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36243" y="1763304"/>
              <a:ext cx="3151905" cy="1688738"/>
            </a:xfrm>
            <a:prstGeom prst="rect">
              <a:avLst/>
            </a:prstGeom>
          </p:spPr>
        </p:pic>
      </p:grpSp>
      <p:grpSp>
        <p:nvGrpSpPr>
          <p:cNvPr id="62" name="グループ化 61"/>
          <p:cNvGrpSpPr/>
          <p:nvPr/>
        </p:nvGrpSpPr>
        <p:grpSpPr>
          <a:xfrm>
            <a:off x="7823493" y="1434300"/>
            <a:ext cx="3960437" cy="2514664"/>
            <a:chOff x="8094280" y="6965492"/>
            <a:chExt cx="3960437" cy="2514664"/>
          </a:xfrm>
        </p:grpSpPr>
        <p:sp>
          <p:nvSpPr>
            <p:cNvPr id="84" name="フリーフォーム 83"/>
            <p:cNvSpPr/>
            <p:nvPr/>
          </p:nvSpPr>
          <p:spPr>
            <a:xfrm>
              <a:off x="8094280" y="6965492"/>
              <a:ext cx="3743800" cy="2514664"/>
            </a:xfrm>
            <a:custGeom>
              <a:avLst/>
              <a:gdLst>
                <a:gd name="connsiteX0" fmla="*/ 978407 w 3607038"/>
                <a:gd name="connsiteY0" fmla="*/ 0 h 2514664"/>
                <a:gd name="connsiteX1" fmla="*/ 2628631 w 3607038"/>
                <a:gd name="connsiteY1" fmla="*/ 0 h 2514664"/>
                <a:gd name="connsiteX2" fmla="*/ 3607038 w 3607038"/>
                <a:gd name="connsiteY2" fmla="*/ 978407 h 2514664"/>
                <a:gd name="connsiteX3" fmla="*/ 3607038 w 3607038"/>
                <a:gd name="connsiteY3" fmla="*/ 1197184 h 2514664"/>
                <a:gd name="connsiteX4" fmla="*/ 2628631 w 3607038"/>
                <a:gd name="connsiteY4" fmla="*/ 2175591 h 2514664"/>
                <a:gd name="connsiteX5" fmla="*/ 978407 w 3607038"/>
                <a:gd name="connsiteY5" fmla="*/ 2175591 h 2514664"/>
                <a:gd name="connsiteX6" fmla="*/ 687459 w 3607038"/>
                <a:gd name="connsiteY6" fmla="*/ 2131604 h 2514664"/>
                <a:gd name="connsiteX7" fmla="*/ 662055 w 3607038"/>
                <a:gd name="connsiteY7" fmla="*/ 2122306 h 2514664"/>
                <a:gd name="connsiteX8" fmla="*/ 45165 w 3607038"/>
                <a:gd name="connsiteY8" fmla="*/ 2514664 h 2514664"/>
                <a:gd name="connsiteX9" fmla="*/ 309252 w 3607038"/>
                <a:gd name="connsiteY9" fmla="*/ 1907737 h 2514664"/>
                <a:gd name="connsiteX10" fmla="*/ 286569 w 3607038"/>
                <a:gd name="connsiteY10" fmla="*/ 1889022 h 2514664"/>
                <a:gd name="connsiteX11" fmla="*/ 0 w 3607038"/>
                <a:gd name="connsiteY11" fmla="*/ 1197184 h 2514664"/>
                <a:gd name="connsiteX12" fmla="*/ 0 w 3607038"/>
                <a:gd name="connsiteY12" fmla="*/ 978407 h 2514664"/>
                <a:gd name="connsiteX13" fmla="*/ 978407 w 3607038"/>
                <a:gd name="connsiteY13" fmla="*/ 0 h 25146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607038" h="2514664">
                  <a:moveTo>
                    <a:pt x="978407" y="0"/>
                  </a:moveTo>
                  <a:lnTo>
                    <a:pt x="2628631" y="0"/>
                  </a:lnTo>
                  <a:cubicBezTo>
                    <a:pt x="3168990" y="0"/>
                    <a:pt x="3607038" y="438048"/>
                    <a:pt x="3607038" y="978407"/>
                  </a:cubicBezTo>
                  <a:lnTo>
                    <a:pt x="3607038" y="1197184"/>
                  </a:lnTo>
                  <a:cubicBezTo>
                    <a:pt x="3607038" y="1737543"/>
                    <a:pt x="3168990" y="2175591"/>
                    <a:pt x="2628631" y="2175591"/>
                  </a:cubicBezTo>
                  <a:lnTo>
                    <a:pt x="978407" y="2175591"/>
                  </a:lnTo>
                  <a:cubicBezTo>
                    <a:pt x="877090" y="2175591"/>
                    <a:pt x="779369" y="2160191"/>
                    <a:pt x="687459" y="2131604"/>
                  </a:cubicBezTo>
                  <a:lnTo>
                    <a:pt x="662055" y="2122306"/>
                  </a:lnTo>
                  <a:lnTo>
                    <a:pt x="45165" y="2514664"/>
                  </a:lnTo>
                  <a:lnTo>
                    <a:pt x="309252" y="1907737"/>
                  </a:lnTo>
                  <a:lnTo>
                    <a:pt x="286569" y="1889022"/>
                  </a:lnTo>
                  <a:cubicBezTo>
                    <a:pt x="109512" y="1711965"/>
                    <a:pt x="0" y="1467364"/>
                    <a:pt x="0" y="1197184"/>
                  </a:cubicBezTo>
                  <a:lnTo>
                    <a:pt x="0" y="978407"/>
                  </a:lnTo>
                  <a:cubicBezTo>
                    <a:pt x="0" y="438048"/>
                    <a:pt x="438048" y="0"/>
                    <a:pt x="978407" y="0"/>
                  </a:cubicBezTo>
                  <a:close/>
                </a:path>
              </a:pathLst>
            </a:custGeom>
            <a:ln w="38100">
              <a:solidFill>
                <a:srgbClr val="FFC000"/>
              </a:solidFill>
            </a:ln>
            <a:effectLst>
              <a:outerShdw blurRad="228600" dist="139700" dir="3000000" algn="tl" rotWithShape="0">
                <a:prstClr val="black">
                  <a:alpha val="61000"/>
                </a:prstClr>
              </a:outerShdw>
            </a:effectLst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61" name="図 6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3379" y="7373866"/>
              <a:ext cx="3621338" cy="1524132"/>
            </a:xfrm>
            <a:prstGeom prst="rect">
              <a:avLst/>
            </a:prstGeom>
          </p:spPr>
        </p:pic>
      </p:grpSp>
      <p:grpSp>
        <p:nvGrpSpPr>
          <p:cNvPr id="5" name="グループ化 4"/>
          <p:cNvGrpSpPr/>
          <p:nvPr/>
        </p:nvGrpSpPr>
        <p:grpSpPr>
          <a:xfrm>
            <a:off x="6848850" y="4038963"/>
            <a:ext cx="974643" cy="1693352"/>
            <a:chOff x="1970231" y="1842250"/>
            <a:chExt cx="974643" cy="1693352"/>
          </a:xfrm>
        </p:grpSpPr>
        <p:sp>
          <p:nvSpPr>
            <p:cNvPr id="25" name="フリーフォーム 24"/>
            <p:cNvSpPr>
              <a:spLocks noChangeAspect="1"/>
            </p:cNvSpPr>
            <p:nvPr/>
          </p:nvSpPr>
          <p:spPr>
            <a:xfrm rot="21016546">
              <a:off x="1970231" y="1843441"/>
              <a:ext cx="974629" cy="1692161"/>
            </a:xfrm>
            <a:custGeom>
              <a:avLst/>
              <a:gdLst>
                <a:gd name="connsiteX0" fmla="*/ 550197 w 838178"/>
                <a:gd name="connsiteY0" fmla="*/ 15201 h 1455254"/>
                <a:gd name="connsiteX1" fmla="*/ 568889 w 838178"/>
                <a:gd name="connsiteY1" fmla="*/ 22132 h 1455254"/>
                <a:gd name="connsiteX2" fmla="*/ 576351 w 838178"/>
                <a:gd name="connsiteY2" fmla="*/ 34179 h 1455254"/>
                <a:gd name="connsiteX3" fmla="*/ 576717 w 838178"/>
                <a:gd name="connsiteY3" fmla="*/ 37023 h 1455254"/>
                <a:gd name="connsiteX4" fmla="*/ 581913 w 838178"/>
                <a:gd name="connsiteY4" fmla="*/ 40668 h 1455254"/>
                <a:gd name="connsiteX5" fmla="*/ 581913 w 838178"/>
                <a:gd name="connsiteY5" fmla="*/ 69373 h 1455254"/>
                <a:gd name="connsiteX6" fmla="*/ 596650 w 838178"/>
                <a:gd name="connsiteY6" fmla="*/ 70052 h 1455254"/>
                <a:gd name="connsiteX7" fmla="*/ 638827 w 838178"/>
                <a:gd name="connsiteY7" fmla="*/ 81390 h 1455254"/>
                <a:gd name="connsiteX8" fmla="*/ 628298 w 838178"/>
                <a:gd name="connsiteY8" fmla="*/ 87197 h 1455254"/>
                <a:gd name="connsiteX9" fmla="*/ 633486 w 838178"/>
                <a:gd name="connsiteY9" fmla="*/ 87458 h 1455254"/>
                <a:gd name="connsiteX10" fmla="*/ 645897 w 838178"/>
                <a:gd name="connsiteY10" fmla="*/ 88343 h 1455254"/>
                <a:gd name="connsiteX11" fmla="*/ 654481 w 838178"/>
                <a:gd name="connsiteY11" fmla="*/ 89814 h 1455254"/>
                <a:gd name="connsiteX12" fmla="*/ 588513 w 838178"/>
                <a:gd name="connsiteY12" fmla="*/ 113850 h 1455254"/>
                <a:gd name="connsiteX13" fmla="*/ 578217 w 838178"/>
                <a:gd name="connsiteY13" fmla="*/ 173935 h 1455254"/>
                <a:gd name="connsiteX14" fmla="*/ 572333 w 838178"/>
                <a:gd name="connsiteY14" fmla="*/ 208268 h 1455254"/>
                <a:gd name="connsiteX15" fmla="*/ 592200 w 838178"/>
                <a:gd name="connsiteY15" fmla="*/ 247015 h 1455254"/>
                <a:gd name="connsiteX16" fmla="*/ 609367 w 838178"/>
                <a:gd name="connsiteY16" fmla="*/ 249957 h 1455254"/>
                <a:gd name="connsiteX17" fmla="*/ 690788 w 838178"/>
                <a:gd name="connsiteY17" fmla="*/ 290416 h 1455254"/>
                <a:gd name="connsiteX18" fmla="*/ 717768 w 838178"/>
                <a:gd name="connsiteY18" fmla="*/ 339217 h 1455254"/>
                <a:gd name="connsiteX19" fmla="*/ 771968 w 838178"/>
                <a:gd name="connsiteY19" fmla="*/ 383847 h 1455254"/>
                <a:gd name="connsiteX20" fmla="*/ 820285 w 838178"/>
                <a:gd name="connsiteY20" fmla="*/ 462812 h 1455254"/>
                <a:gd name="connsiteX21" fmla="*/ 828142 w 838178"/>
                <a:gd name="connsiteY21" fmla="*/ 623197 h 1455254"/>
                <a:gd name="connsiteX22" fmla="*/ 837954 w 838178"/>
                <a:gd name="connsiteY22" fmla="*/ 669057 h 1455254"/>
                <a:gd name="connsiteX23" fmla="*/ 817845 w 838178"/>
                <a:gd name="connsiteY23" fmla="*/ 683282 h 1455254"/>
                <a:gd name="connsiteX24" fmla="*/ 810490 w 838178"/>
                <a:gd name="connsiteY24" fmla="*/ 726199 h 1455254"/>
                <a:gd name="connsiteX25" fmla="*/ 777385 w 838178"/>
                <a:gd name="connsiteY25" fmla="*/ 764703 h 1455254"/>
                <a:gd name="connsiteX26" fmla="*/ 748935 w 838178"/>
                <a:gd name="connsiteY26" fmla="*/ 724486 h 1455254"/>
                <a:gd name="connsiteX27" fmla="*/ 753348 w 838178"/>
                <a:gd name="connsiteY27" fmla="*/ 698736 h 1455254"/>
                <a:gd name="connsiteX28" fmla="*/ 737652 w 838178"/>
                <a:gd name="connsiteY28" fmla="*/ 687210 h 1455254"/>
                <a:gd name="connsiteX29" fmla="*/ 736666 w 838178"/>
                <a:gd name="connsiteY29" fmla="*/ 589850 h 1455254"/>
                <a:gd name="connsiteX30" fmla="*/ 741320 w 838178"/>
                <a:gd name="connsiteY30" fmla="*/ 511129 h 1455254"/>
                <a:gd name="connsiteX31" fmla="*/ 717041 w 838178"/>
                <a:gd name="connsiteY31" fmla="*/ 498132 h 1455254"/>
                <a:gd name="connsiteX32" fmla="*/ 671424 w 838178"/>
                <a:gd name="connsiteY32" fmla="*/ 454973 h 1455254"/>
                <a:gd name="connsiteX33" fmla="*/ 668482 w 838178"/>
                <a:gd name="connsiteY33" fmla="*/ 472140 h 1455254"/>
                <a:gd name="connsiteX34" fmla="*/ 674868 w 838178"/>
                <a:gd name="connsiteY34" fmla="*/ 641109 h 1455254"/>
                <a:gd name="connsiteX35" fmla="*/ 688609 w 838178"/>
                <a:gd name="connsiteY35" fmla="*/ 767161 h 1455254"/>
                <a:gd name="connsiteX36" fmla="*/ 661388 w 838178"/>
                <a:gd name="connsiteY36" fmla="*/ 771332 h 1455254"/>
                <a:gd name="connsiteX37" fmla="*/ 670716 w 838178"/>
                <a:gd name="connsiteY37" fmla="*/ 923134 h 1455254"/>
                <a:gd name="connsiteX38" fmla="*/ 678572 w 838178"/>
                <a:gd name="connsiteY38" fmla="*/ 1083520 h 1455254"/>
                <a:gd name="connsiteX39" fmla="*/ 687901 w 838178"/>
                <a:gd name="connsiteY39" fmla="*/ 1235322 h 1455254"/>
                <a:gd name="connsiteX40" fmla="*/ 702871 w 838178"/>
                <a:gd name="connsiteY40" fmla="*/ 1405762 h 1455254"/>
                <a:gd name="connsiteX41" fmla="*/ 675649 w 838178"/>
                <a:gd name="connsiteY41" fmla="*/ 1409933 h 1455254"/>
                <a:gd name="connsiteX42" fmla="*/ 601097 w 838178"/>
                <a:gd name="connsiteY42" fmla="*/ 1432499 h 1455254"/>
                <a:gd name="connsiteX43" fmla="*/ 517963 w 838178"/>
                <a:gd name="connsiteY43" fmla="*/ 1453594 h 1455254"/>
                <a:gd name="connsiteX44" fmla="*/ 500796 w 838178"/>
                <a:gd name="connsiteY44" fmla="*/ 1450653 h 1455254"/>
                <a:gd name="connsiteX45" fmla="*/ 505209 w 838178"/>
                <a:gd name="connsiteY45" fmla="*/ 1424903 h 1455254"/>
                <a:gd name="connsiteX46" fmla="*/ 556229 w 838178"/>
                <a:gd name="connsiteY46" fmla="*/ 1377319 h 1455254"/>
                <a:gd name="connsiteX47" fmla="*/ 564641 w 838178"/>
                <a:gd name="connsiteY47" fmla="*/ 1368899 h 1455254"/>
                <a:gd name="connsiteX48" fmla="*/ 568880 w 838178"/>
                <a:gd name="connsiteY48" fmla="*/ 1386873 h 1455254"/>
                <a:gd name="connsiteX49" fmla="*/ 568476 w 838178"/>
                <a:gd name="connsiteY49" fmla="*/ 1365060 h 1455254"/>
                <a:gd name="connsiteX50" fmla="*/ 564641 w 838178"/>
                <a:gd name="connsiteY50" fmla="*/ 1368899 h 1455254"/>
                <a:gd name="connsiteX51" fmla="*/ 561364 w 838178"/>
                <a:gd name="connsiteY51" fmla="*/ 1355007 h 1455254"/>
                <a:gd name="connsiteX52" fmla="*/ 496105 w 838178"/>
                <a:gd name="connsiteY52" fmla="*/ 910883 h 1455254"/>
                <a:gd name="connsiteX53" fmla="*/ 470354 w 838178"/>
                <a:gd name="connsiteY53" fmla="*/ 906470 h 1455254"/>
                <a:gd name="connsiteX54" fmla="*/ 358286 w 838178"/>
                <a:gd name="connsiteY54" fmla="*/ 993290 h 1455254"/>
                <a:gd name="connsiteX55" fmla="*/ 312184 w 838178"/>
                <a:gd name="connsiteY55" fmla="*/ 1056074 h 1455254"/>
                <a:gd name="connsiteX56" fmla="*/ 268783 w 838178"/>
                <a:gd name="connsiteY56" fmla="*/ 1154663 h 1455254"/>
                <a:gd name="connsiteX57" fmla="*/ 223910 w 838178"/>
                <a:gd name="connsiteY57" fmla="*/ 1261835 h 1455254"/>
                <a:gd name="connsiteX58" fmla="*/ 192034 w 838178"/>
                <a:gd name="connsiteY58" fmla="*/ 1344728 h 1455254"/>
                <a:gd name="connsiteX59" fmla="*/ 1970 w 838178"/>
                <a:gd name="connsiteY59" fmla="*/ 1267979 h 1455254"/>
                <a:gd name="connsiteX60" fmla="*/ 95158 w 838178"/>
                <a:gd name="connsiteY60" fmla="*/ 1239771 h 1455254"/>
                <a:gd name="connsiteX61" fmla="*/ 131448 w 838178"/>
                <a:gd name="connsiteY61" fmla="*/ 1131128 h 1455254"/>
                <a:gd name="connsiteX62" fmla="*/ 171907 w 838178"/>
                <a:gd name="connsiteY62" fmla="*/ 1049706 h 1455254"/>
                <a:gd name="connsiteX63" fmla="*/ 229776 w 838178"/>
                <a:gd name="connsiteY63" fmla="*/ 918255 h 1455254"/>
                <a:gd name="connsiteX64" fmla="*/ 298928 w 838178"/>
                <a:gd name="connsiteY64" fmla="*/ 824079 h 1455254"/>
                <a:gd name="connsiteX65" fmla="*/ 362195 w 838178"/>
                <a:gd name="connsiteY65" fmla="*/ 764238 h 1455254"/>
                <a:gd name="connsiteX66" fmla="*/ 423993 w 838178"/>
                <a:gd name="connsiteY66" fmla="*/ 712979 h 1455254"/>
                <a:gd name="connsiteX67" fmla="*/ 393328 w 838178"/>
                <a:gd name="connsiteY67" fmla="*/ 531013 h 1455254"/>
                <a:gd name="connsiteX68" fmla="*/ 361693 w 838178"/>
                <a:gd name="connsiteY68" fmla="*/ 560934 h 1455254"/>
                <a:gd name="connsiteX69" fmla="*/ 179728 w 838178"/>
                <a:gd name="connsiteY69" fmla="*/ 591599 h 1455254"/>
                <a:gd name="connsiteX70" fmla="*/ 182670 w 838178"/>
                <a:gd name="connsiteY70" fmla="*/ 574433 h 1455254"/>
                <a:gd name="connsiteX71" fmla="*/ 146865 w 838178"/>
                <a:gd name="connsiteY71" fmla="*/ 577133 h 1455254"/>
                <a:gd name="connsiteX72" fmla="*/ 114002 w 838178"/>
                <a:gd name="connsiteY72" fmla="*/ 562665 h 1455254"/>
                <a:gd name="connsiteX73" fmla="*/ 92664 w 838178"/>
                <a:gd name="connsiteY73" fmla="*/ 532503 h 1455254"/>
                <a:gd name="connsiteX74" fmla="*/ 122828 w 838178"/>
                <a:gd name="connsiteY74" fmla="*/ 511165 h 1455254"/>
                <a:gd name="connsiteX75" fmla="*/ 165745 w 838178"/>
                <a:gd name="connsiteY75" fmla="*/ 518520 h 1455254"/>
                <a:gd name="connsiteX76" fmla="*/ 151520 w 838178"/>
                <a:gd name="connsiteY76" fmla="*/ 498411 h 1455254"/>
                <a:gd name="connsiteX77" fmla="*/ 317789 w 838178"/>
                <a:gd name="connsiteY77" fmla="*/ 456220 h 1455254"/>
                <a:gd name="connsiteX78" fmla="*/ 407292 w 838178"/>
                <a:gd name="connsiteY78" fmla="*/ 294848 h 1455254"/>
                <a:gd name="connsiteX79" fmla="*/ 467619 w 838178"/>
                <a:gd name="connsiteY79" fmla="*/ 252172 h 1455254"/>
                <a:gd name="connsiteX80" fmla="*/ 434998 w 838178"/>
                <a:gd name="connsiteY80" fmla="*/ 184733 h 1455254"/>
                <a:gd name="connsiteX81" fmla="*/ 432298 w 838178"/>
                <a:gd name="connsiteY81" fmla="*/ 148929 h 1455254"/>
                <a:gd name="connsiteX82" fmla="*/ 421015 w 838178"/>
                <a:gd name="connsiteY82" fmla="*/ 111653 h 1455254"/>
                <a:gd name="connsiteX83" fmla="*/ 360931 w 838178"/>
                <a:gd name="connsiteY83" fmla="*/ 101357 h 1455254"/>
                <a:gd name="connsiteX84" fmla="*/ 353925 w 838178"/>
                <a:gd name="connsiteY84" fmla="*/ 87455 h 1455254"/>
                <a:gd name="connsiteX85" fmla="*/ 354755 w 838178"/>
                <a:gd name="connsiteY85" fmla="*/ 83556 h 1455254"/>
                <a:gd name="connsiteX86" fmla="*/ 350827 w 838178"/>
                <a:gd name="connsiteY86" fmla="*/ 81390 h 1455254"/>
                <a:gd name="connsiteX87" fmla="*/ 355799 w 838178"/>
                <a:gd name="connsiteY87" fmla="*/ 78648 h 1455254"/>
                <a:gd name="connsiteX88" fmla="*/ 356760 w 838178"/>
                <a:gd name="connsiteY88" fmla="*/ 74135 h 1455254"/>
                <a:gd name="connsiteX89" fmla="*/ 375399 w 838178"/>
                <a:gd name="connsiteY89" fmla="*/ 68493 h 1455254"/>
                <a:gd name="connsiteX90" fmla="*/ 394543 w 838178"/>
                <a:gd name="connsiteY90" fmla="*/ 69565 h 1455254"/>
                <a:gd name="connsiteX91" fmla="*/ 407741 w 838178"/>
                <a:gd name="connsiteY91" fmla="*/ 66578 h 1455254"/>
                <a:gd name="connsiteX92" fmla="*/ 407741 w 838178"/>
                <a:gd name="connsiteY92" fmla="*/ 40668 h 1455254"/>
                <a:gd name="connsiteX93" fmla="*/ 411142 w 838178"/>
                <a:gd name="connsiteY93" fmla="*/ 34909 h 1455254"/>
                <a:gd name="connsiteX94" fmla="*/ 411223 w 838178"/>
                <a:gd name="connsiteY94" fmla="*/ 34885 h 1455254"/>
                <a:gd name="connsiteX95" fmla="*/ 409974 w 838178"/>
                <a:gd name="connsiteY95" fmla="*/ 21406 h 1455254"/>
                <a:gd name="connsiteX96" fmla="*/ 421499 w 838178"/>
                <a:gd name="connsiteY96" fmla="*/ 5710 h 1455254"/>
                <a:gd name="connsiteX97" fmla="*/ 440137 w 838178"/>
                <a:gd name="connsiteY97" fmla="*/ 68 h 1455254"/>
                <a:gd name="connsiteX98" fmla="*/ 491637 w 838178"/>
                <a:gd name="connsiteY98" fmla="*/ 8894 h 1455254"/>
                <a:gd name="connsiteX99" fmla="*/ 550197 w 838178"/>
                <a:gd name="connsiteY99" fmla="*/ 15201 h 14552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838178" h="1455254">
                  <a:moveTo>
                    <a:pt x="550197" y="15201"/>
                  </a:moveTo>
                  <a:cubicBezTo>
                    <a:pt x="558175" y="16982"/>
                    <a:pt x="564966" y="19251"/>
                    <a:pt x="568889" y="22132"/>
                  </a:cubicBezTo>
                  <a:cubicBezTo>
                    <a:pt x="572814" y="25014"/>
                    <a:pt x="575031" y="29259"/>
                    <a:pt x="576351" y="34179"/>
                  </a:cubicBezTo>
                  <a:lnTo>
                    <a:pt x="576717" y="37023"/>
                  </a:lnTo>
                  <a:lnTo>
                    <a:pt x="581913" y="40668"/>
                  </a:lnTo>
                  <a:lnTo>
                    <a:pt x="581913" y="69373"/>
                  </a:lnTo>
                  <a:lnTo>
                    <a:pt x="596650" y="70052"/>
                  </a:lnTo>
                  <a:cubicBezTo>
                    <a:pt x="622709" y="72954"/>
                    <a:pt x="638827" y="76963"/>
                    <a:pt x="638827" y="81390"/>
                  </a:cubicBezTo>
                  <a:lnTo>
                    <a:pt x="628298" y="87197"/>
                  </a:lnTo>
                  <a:lnTo>
                    <a:pt x="633486" y="87458"/>
                  </a:lnTo>
                  <a:cubicBezTo>
                    <a:pt x="638653" y="87653"/>
                    <a:pt x="643036" y="87852"/>
                    <a:pt x="645897" y="88343"/>
                  </a:cubicBezTo>
                  <a:cubicBezTo>
                    <a:pt x="645897" y="88343"/>
                    <a:pt x="664045" y="85562"/>
                    <a:pt x="654481" y="89814"/>
                  </a:cubicBezTo>
                  <a:cubicBezTo>
                    <a:pt x="644918" y="94065"/>
                    <a:pt x="601224" y="99830"/>
                    <a:pt x="588513" y="113850"/>
                  </a:cubicBezTo>
                  <a:cubicBezTo>
                    <a:pt x="575803" y="127871"/>
                    <a:pt x="580914" y="158198"/>
                    <a:pt x="578217" y="173935"/>
                  </a:cubicBezTo>
                  <a:cubicBezTo>
                    <a:pt x="578217" y="173935"/>
                    <a:pt x="570003" y="196088"/>
                    <a:pt x="572333" y="208268"/>
                  </a:cubicBezTo>
                  <a:cubicBezTo>
                    <a:pt x="574663" y="220449"/>
                    <a:pt x="586028" y="240067"/>
                    <a:pt x="592200" y="247015"/>
                  </a:cubicBezTo>
                  <a:cubicBezTo>
                    <a:pt x="598372" y="253964"/>
                    <a:pt x="592935" y="242724"/>
                    <a:pt x="609367" y="249957"/>
                  </a:cubicBezTo>
                  <a:cubicBezTo>
                    <a:pt x="625798" y="257191"/>
                    <a:pt x="672721" y="275540"/>
                    <a:pt x="690788" y="290416"/>
                  </a:cubicBezTo>
                  <a:cubicBezTo>
                    <a:pt x="708855" y="305293"/>
                    <a:pt x="704238" y="323645"/>
                    <a:pt x="717768" y="339217"/>
                  </a:cubicBezTo>
                  <a:cubicBezTo>
                    <a:pt x="731298" y="354789"/>
                    <a:pt x="754882" y="363249"/>
                    <a:pt x="771968" y="383847"/>
                  </a:cubicBezTo>
                  <a:cubicBezTo>
                    <a:pt x="789054" y="404446"/>
                    <a:pt x="810922" y="422920"/>
                    <a:pt x="820285" y="462812"/>
                  </a:cubicBezTo>
                  <a:cubicBezTo>
                    <a:pt x="829647" y="502704"/>
                    <a:pt x="825197" y="588823"/>
                    <a:pt x="828142" y="623197"/>
                  </a:cubicBezTo>
                  <a:cubicBezTo>
                    <a:pt x="831086" y="657572"/>
                    <a:pt x="839670" y="659043"/>
                    <a:pt x="837954" y="669057"/>
                  </a:cubicBezTo>
                  <a:cubicBezTo>
                    <a:pt x="836238" y="679071"/>
                    <a:pt x="822422" y="673758"/>
                    <a:pt x="817845" y="683282"/>
                  </a:cubicBezTo>
                  <a:cubicBezTo>
                    <a:pt x="813268" y="692805"/>
                    <a:pt x="817233" y="712629"/>
                    <a:pt x="810490" y="726199"/>
                  </a:cubicBezTo>
                  <a:cubicBezTo>
                    <a:pt x="803747" y="739769"/>
                    <a:pt x="787644" y="764988"/>
                    <a:pt x="777385" y="764703"/>
                  </a:cubicBezTo>
                  <a:cubicBezTo>
                    <a:pt x="767126" y="764419"/>
                    <a:pt x="752942" y="735481"/>
                    <a:pt x="748935" y="724486"/>
                  </a:cubicBezTo>
                  <a:cubicBezTo>
                    <a:pt x="744929" y="713492"/>
                    <a:pt x="755229" y="704949"/>
                    <a:pt x="753348" y="698736"/>
                  </a:cubicBezTo>
                  <a:cubicBezTo>
                    <a:pt x="751467" y="692523"/>
                    <a:pt x="740433" y="705357"/>
                    <a:pt x="737652" y="687210"/>
                  </a:cubicBezTo>
                  <a:cubicBezTo>
                    <a:pt x="734872" y="669063"/>
                    <a:pt x="736054" y="619197"/>
                    <a:pt x="736666" y="589850"/>
                  </a:cubicBezTo>
                  <a:cubicBezTo>
                    <a:pt x="737277" y="560504"/>
                    <a:pt x="744591" y="526415"/>
                    <a:pt x="741320" y="511129"/>
                  </a:cubicBezTo>
                  <a:cubicBezTo>
                    <a:pt x="738049" y="495842"/>
                    <a:pt x="728690" y="507491"/>
                    <a:pt x="717041" y="498132"/>
                  </a:cubicBezTo>
                  <a:cubicBezTo>
                    <a:pt x="705391" y="488773"/>
                    <a:pt x="679518" y="459305"/>
                    <a:pt x="671424" y="454973"/>
                  </a:cubicBezTo>
                  <a:cubicBezTo>
                    <a:pt x="663331" y="450641"/>
                    <a:pt x="667908" y="441117"/>
                    <a:pt x="668482" y="472140"/>
                  </a:cubicBezTo>
                  <a:cubicBezTo>
                    <a:pt x="669056" y="503162"/>
                    <a:pt x="671514" y="591939"/>
                    <a:pt x="674868" y="641109"/>
                  </a:cubicBezTo>
                  <a:cubicBezTo>
                    <a:pt x="678222" y="690279"/>
                    <a:pt x="690856" y="745458"/>
                    <a:pt x="688609" y="767161"/>
                  </a:cubicBezTo>
                  <a:cubicBezTo>
                    <a:pt x="686362" y="788864"/>
                    <a:pt x="664370" y="745336"/>
                    <a:pt x="661388" y="771332"/>
                  </a:cubicBezTo>
                  <a:cubicBezTo>
                    <a:pt x="658405" y="797328"/>
                    <a:pt x="667852" y="871102"/>
                    <a:pt x="670716" y="923134"/>
                  </a:cubicBezTo>
                  <a:cubicBezTo>
                    <a:pt x="673579" y="975165"/>
                    <a:pt x="675708" y="1031489"/>
                    <a:pt x="678572" y="1083520"/>
                  </a:cubicBezTo>
                  <a:cubicBezTo>
                    <a:pt x="681436" y="1135551"/>
                    <a:pt x="683851" y="1181615"/>
                    <a:pt x="687901" y="1235322"/>
                  </a:cubicBezTo>
                  <a:cubicBezTo>
                    <a:pt x="691951" y="1289029"/>
                    <a:pt x="704912" y="1376661"/>
                    <a:pt x="702871" y="1405762"/>
                  </a:cubicBezTo>
                  <a:cubicBezTo>
                    <a:pt x="700829" y="1434863"/>
                    <a:pt x="692611" y="1405477"/>
                    <a:pt x="675649" y="1409933"/>
                  </a:cubicBezTo>
                  <a:cubicBezTo>
                    <a:pt x="658687" y="1414389"/>
                    <a:pt x="627378" y="1425223"/>
                    <a:pt x="601097" y="1432499"/>
                  </a:cubicBezTo>
                  <a:cubicBezTo>
                    <a:pt x="574817" y="1439776"/>
                    <a:pt x="534680" y="1450569"/>
                    <a:pt x="517963" y="1453594"/>
                  </a:cubicBezTo>
                  <a:cubicBezTo>
                    <a:pt x="501245" y="1456620"/>
                    <a:pt x="502922" y="1455434"/>
                    <a:pt x="500796" y="1450653"/>
                  </a:cubicBezTo>
                  <a:cubicBezTo>
                    <a:pt x="498670" y="1445871"/>
                    <a:pt x="493929" y="1439169"/>
                    <a:pt x="505209" y="1424903"/>
                  </a:cubicBezTo>
                  <a:cubicBezTo>
                    <a:pt x="513668" y="1414204"/>
                    <a:pt x="539762" y="1392445"/>
                    <a:pt x="556229" y="1377319"/>
                  </a:cubicBezTo>
                  <a:lnTo>
                    <a:pt x="564641" y="1368899"/>
                  </a:lnTo>
                  <a:lnTo>
                    <a:pt x="568880" y="1386873"/>
                  </a:lnTo>
                  <a:cubicBezTo>
                    <a:pt x="574770" y="1397615"/>
                    <a:pt x="575496" y="1356323"/>
                    <a:pt x="568476" y="1365060"/>
                  </a:cubicBezTo>
                  <a:lnTo>
                    <a:pt x="564641" y="1368899"/>
                  </a:lnTo>
                  <a:lnTo>
                    <a:pt x="561364" y="1355007"/>
                  </a:lnTo>
                  <a:cubicBezTo>
                    <a:pt x="549303" y="1279311"/>
                    <a:pt x="511273" y="985639"/>
                    <a:pt x="496105" y="910883"/>
                  </a:cubicBezTo>
                  <a:cubicBezTo>
                    <a:pt x="480937" y="836127"/>
                    <a:pt x="493324" y="892735"/>
                    <a:pt x="470354" y="906470"/>
                  </a:cubicBezTo>
                  <a:cubicBezTo>
                    <a:pt x="447384" y="920205"/>
                    <a:pt x="384647" y="968357"/>
                    <a:pt x="358286" y="993290"/>
                  </a:cubicBezTo>
                  <a:cubicBezTo>
                    <a:pt x="331924" y="1018224"/>
                    <a:pt x="327101" y="1029179"/>
                    <a:pt x="312184" y="1056074"/>
                  </a:cubicBezTo>
                  <a:cubicBezTo>
                    <a:pt x="297266" y="1082970"/>
                    <a:pt x="283495" y="1120370"/>
                    <a:pt x="268783" y="1154663"/>
                  </a:cubicBezTo>
                  <a:cubicBezTo>
                    <a:pt x="254070" y="1188957"/>
                    <a:pt x="236701" y="1230157"/>
                    <a:pt x="223910" y="1261835"/>
                  </a:cubicBezTo>
                  <a:cubicBezTo>
                    <a:pt x="211119" y="1293512"/>
                    <a:pt x="229024" y="1343704"/>
                    <a:pt x="192034" y="1344728"/>
                  </a:cubicBezTo>
                  <a:cubicBezTo>
                    <a:pt x="155044" y="1345752"/>
                    <a:pt x="18116" y="1285472"/>
                    <a:pt x="1970" y="1267979"/>
                  </a:cubicBezTo>
                  <a:cubicBezTo>
                    <a:pt x="-14177" y="1250486"/>
                    <a:pt x="73578" y="1262580"/>
                    <a:pt x="95158" y="1239771"/>
                  </a:cubicBezTo>
                  <a:cubicBezTo>
                    <a:pt x="116738" y="1216962"/>
                    <a:pt x="118656" y="1162806"/>
                    <a:pt x="131448" y="1131128"/>
                  </a:cubicBezTo>
                  <a:cubicBezTo>
                    <a:pt x="144239" y="1099451"/>
                    <a:pt x="155519" y="1085185"/>
                    <a:pt x="171907" y="1049706"/>
                  </a:cubicBezTo>
                  <a:cubicBezTo>
                    <a:pt x="188295" y="1014228"/>
                    <a:pt x="208606" y="955860"/>
                    <a:pt x="229776" y="918255"/>
                  </a:cubicBezTo>
                  <a:cubicBezTo>
                    <a:pt x="250946" y="880651"/>
                    <a:pt x="276858" y="849749"/>
                    <a:pt x="298928" y="824079"/>
                  </a:cubicBezTo>
                  <a:cubicBezTo>
                    <a:pt x="320998" y="798409"/>
                    <a:pt x="341351" y="782754"/>
                    <a:pt x="362195" y="764238"/>
                  </a:cubicBezTo>
                  <a:cubicBezTo>
                    <a:pt x="383039" y="745721"/>
                    <a:pt x="418804" y="751850"/>
                    <a:pt x="423993" y="712979"/>
                  </a:cubicBezTo>
                  <a:cubicBezTo>
                    <a:pt x="429182" y="674108"/>
                    <a:pt x="403711" y="556354"/>
                    <a:pt x="393328" y="531013"/>
                  </a:cubicBezTo>
                  <a:cubicBezTo>
                    <a:pt x="382945" y="505672"/>
                    <a:pt x="397293" y="550836"/>
                    <a:pt x="361693" y="560934"/>
                  </a:cubicBezTo>
                  <a:cubicBezTo>
                    <a:pt x="326093" y="571032"/>
                    <a:pt x="209565" y="589350"/>
                    <a:pt x="179728" y="591599"/>
                  </a:cubicBezTo>
                  <a:cubicBezTo>
                    <a:pt x="149892" y="593849"/>
                    <a:pt x="188148" y="576843"/>
                    <a:pt x="182670" y="574433"/>
                  </a:cubicBezTo>
                  <a:cubicBezTo>
                    <a:pt x="177193" y="572022"/>
                    <a:pt x="158309" y="579094"/>
                    <a:pt x="146865" y="577133"/>
                  </a:cubicBezTo>
                  <a:cubicBezTo>
                    <a:pt x="135420" y="575171"/>
                    <a:pt x="123035" y="570104"/>
                    <a:pt x="114002" y="562665"/>
                  </a:cubicBezTo>
                  <a:cubicBezTo>
                    <a:pt x="104969" y="555226"/>
                    <a:pt x="91193" y="541085"/>
                    <a:pt x="92664" y="532503"/>
                  </a:cubicBezTo>
                  <a:cubicBezTo>
                    <a:pt x="94135" y="523920"/>
                    <a:pt x="110647" y="513495"/>
                    <a:pt x="122828" y="511165"/>
                  </a:cubicBezTo>
                  <a:cubicBezTo>
                    <a:pt x="135008" y="508835"/>
                    <a:pt x="160963" y="520645"/>
                    <a:pt x="165745" y="518520"/>
                  </a:cubicBezTo>
                  <a:cubicBezTo>
                    <a:pt x="170527" y="516394"/>
                    <a:pt x="126179" y="508794"/>
                    <a:pt x="151520" y="498411"/>
                  </a:cubicBezTo>
                  <a:cubicBezTo>
                    <a:pt x="176861" y="488028"/>
                    <a:pt x="275160" y="490147"/>
                    <a:pt x="317789" y="456220"/>
                  </a:cubicBezTo>
                  <a:cubicBezTo>
                    <a:pt x="360418" y="422292"/>
                    <a:pt x="382320" y="328855"/>
                    <a:pt x="407292" y="294848"/>
                  </a:cubicBezTo>
                  <a:cubicBezTo>
                    <a:pt x="432264" y="260840"/>
                    <a:pt x="463002" y="270525"/>
                    <a:pt x="467619" y="252172"/>
                  </a:cubicBezTo>
                  <a:cubicBezTo>
                    <a:pt x="472236" y="233819"/>
                    <a:pt x="437574" y="195483"/>
                    <a:pt x="434998" y="184733"/>
                  </a:cubicBezTo>
                  <a:cubicBezTo>
                    <a:pt x="432423" y="173984"/>
                    <a:pt x="434628" y="161108"/>
                    <a:pt x="432298" y="148929"/>
                  </a:cubicBezTo>
                  <a:cubicBezTo>
                    <a:pt x="429968" y="136749"/>
                    <a:pt x="432910" y="119582"/>
                    <a:pt x="421015" y="111653"/>
                  </a:cubicBezTo>
                  <a:cubicBezTo>
                    <a:pt x="409120" y="103724"/>
                    <a:pt x="371641" y="107610"/>
                    <a:pt x="360931" y="101357"/>
                  </a:cubicBezTo>
                  <a:cubicBezTo>
                    <a:pt x="355576" y="98230"/>
                    <a:pt x="353930" y="92794"/>
                    <a:pt x="353925" y="87455"/>
                  </a:cubicBezTo>
                  <a:lnTo>
                    <a:pt x="354755" y="83556"/>
                  </a:lnTo>
                  <a:lnTo>
                    <a:pt x="350827" y="81390"/>
                  </a:lnTo>
                  <a:lnTo>
                    <a:pt x="355799" y="78648"/>
                  </a:lnTo>
                  <a:lnTo>
                    <a:pt x="356760" y="74135"/>
                  </a:lnTo>
                  <a:cubicBezTo>
                    <a:pt x="359171" y="68658"/>
                    <a:pt x="366324" y="69884"/>
                    <a:pt x="375399" y="68493"/>
                  </a:cubicBezTo>
                  <a:cubicBezTo>
                    <a:pt x="379936" y="67798"/>
                    <a:pt x="387446" y="69085"/>
                    <a:pt x="394543" y="69565"/>
                  </a:cubicBezTo>
                  <a:lnTo>
                    <a:pt x="407741" y="66578"/>
                  </a:lnTo>
                  <a:lnTo>
                    <a:pt x="407741" y="40668"/>
                  </a:lnTo>
                  <a:cubicBezTo>
                    <a:pt x="407741" y="38419"/>
                    <a:pt x="409041" y="36382"/>
                    <a:pt x="411142" y="34909"/>
                  </a:cubicBezTo>
                  <a:lnTo>
                    <a:pt x="411223" y="34885"/>
                  </a:lnTo>
                  <a:lnTo>
                    <a:pt x="409974" y="21406"/>
                  </a:lnTo>
                  <a:cubicBezTo>
                    <a:pt x="411690" y="11392"/>
                    <a:pt x="416473" y="9266"/>
                    <a:pt x="421499" y="5710"/>
                  </a:cubicBezTo>
                  <a:cubicBezTo>
                    <a:pt x="426526" y="2154"/>
                    <a:pt x="428448" y="-463"/>
                    <a:pt x="440137" y="68"/>
                  </a:cubicBezTo>
                  <a:cubicBezTo>
                    <a:pt x="451827" y="598"/>
                    <a:pt x="470179" y="5216"/>
                    <a:pt x="491637" y="8894"/>
                  </a:cubicBezTo>
                  <a:cubicBezTo>
                    <a:pt x="491637" y="8894"/>
                    <a:pt x="526263" y="9857"/>
                    <a:pt x="550197" y="15201"/>
                  </a:cubicBezTo>
                  <a:close/>
                </a:path>
              </a:pathLst>
            </a:custGeom>
            <a:solidFill>
              <a:schemeClr val="bg1"/>
            </a:solidFill>
            <a:ln w="920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フリーフォーム 27"/>
            <p:cNvSpPr>
              <a:spLocks noChangeAspect="1"/>
            </p:cNvSpPr>
            <p:nvPr/>
          </p:nvSpPr>
          <p:spPr>
            <a:xfrm rot="21016546">
              <a:off x="1970337" y="1842250"/>
              <a:ext cx="974537" cy="1692000"/>
            </a:xfrm>
            <a:custGeom>
              <a:avLst/>
              <a:gdLst>
                <a:gd name="connsiteX0" fmla="*/ 550197 w 838178"/>
                <a:gd name="connsiteY0" fmla="*/ 15201 h 1455254"/>
                <a:gd name="connsiteX1" fmla="*/ 568889 w 838178"/>
                <a:gd name="connsiteY1" fmla="*/ 22132 h 1455254"/>
                <a:gd name="connsiteX2" fmla="*/ 576351 w 838178"/>
                <a:gd name="connsiteY2" fmla="*/ 34179 h 1455254"/>
                <a:gd name="connsiteX3" fmla="*/ 576717 w 838178"/>
                <a:gd name="connsiteY3" fmla="*/ 37023 h 1455254"/>
                <a:gd name="connsiteX4" fmla="*/ 581913 w 838178"/>
                <a:gd name="connsiteY4" fmla="*/ 40668 h 1455254"/>
                <a:gd name="connsiteX5" fmla="*/ 581913 w 838178"/>
                <a:gd name="connsiteY5" fmla="*/ 69373 h 1455254"/>
                <a:gd name="connsiteX6" fmla="*/ 596650 w 838178"/>
                <a:gd name="connsiteY6" fmla="*/ 70052 h 1455254"/>
                <a:gd name="connsiteX7" fmla="*/ 638827 w 838178"/>
                <a:gd name="connsiteY7" fmla="*/ 81390 h 1455254"/>
                <a:gd name="connsiteX8" fmla="*/ 628298 w 838178"/>
                <a:gd name="connsiteY8" fmla="*/ 87197 h 1455254"/>
                <a:gd name="connsiteX9" fmla="*/ 633486 w 838178"/>
                <a:gd name="connsiteY9" fmla="*/ 87458 h 1455254"/>
                <a:gd name="connsiteX10" fmla="*/ 645897 w 838178"/>
                <a:gd name="connsiteY10" fmla="*/ 88343 h 1455254"/>
                <a:gd name="connsiteX11" fmla="*/ 654481 w 838178"/>
                <a:gd name="connsiteY11" fmla="*/ 89814 h 1455254"/>
                <a:gd name="connsiteX12" fmla="*/ 588513 w 838178"/>
                <a:gd name="connsiteY12" fmla="*/ 113850 h 1455254"/>
                <a:gd name="connsiteX13" fmla="*/ 578217 w 838178"/>
                <a:gd name="connsiteY13" fmla="*/ 173935 h 1455254"/>
                <a:gd name="connsiteX14" fmla="*/ 572333 w 838178"/>
                <a:gd name="connsiteY14" fmla="*/ 208268 h 1455254"/>
                <a:gd name="connsiteX15" fmla="*/ 592200 w 838178"/>
                <a:gd name="connsiteY15" fmla="*/ 247015 h 1455254"/>
                <a:gd name="connsiteX16" fmla="*/ 609367 w 838178"/>
                <a:gd name="connsiteY16" fmla="*/ 249957 h 1455254"/>
                <a:gd name="connsiteX17" fmla="*/ 690788 w 838178"/>
                <a:gd name="connsiteY17" fmla="*/ 290416 h 1455254"/>
                <a:gd name="connsiteX18" fmla="*/ 717768 w 838178"/>
                <a:gd name="connsiteY18" fmla="*/ 339217 h 1455254"/>
                <a:gd name="connsiteX19" fmla="*/ 771968 w 838178"/>
                <a:gd name="connsiteY19" fmla="*/ 383847 h 1455254"/>
                <a:gd name="connsiteX20" fmla="*/ 820285 w 838178"/>
                <a:gd name="connsiteY20" fmla="*/ 462812 h 1455254"/>
                <a:gd name="connsiteX21" fmla="*/ 828142 w 838178"/>
                <a:gd name="connsiteY21" fmla="*/ 623197 h 1455254"/>
                <a:gd name="connsiteX22" fmla="*/ 837954 w 838178"/>
                <a:gd name="connsiteY22" fmla="*/ 669057 h 1455254"/>
                <a:gd name="connsiteX23" fmla="*/ 817845 w 838178"/>
                <a:gd name="connsiteY23" fmla="*/ 683282 h 1455254"/>
                <a:gd name="connsiteX24" fmla="*/ 810490 w 838178"/>
                <a:gd name="connsiteY24" fmla="*/ 726199 h 1455254"/>
                <a:gd name="connsiteX25" fmla="*/ 777385 w 838178"/>
                <a:gd name="connsiteY25" fmla="*/ 764703 h 1455254"/>
                <a:gd name="connsiteX26" fmla="*/ 748935 w 838178"/>
                <a:gd name="connsiteY26" fmla="*/ 724486 h 1455254"/>
                <a:gd name="connsiteX27" fmla="*/ 753348 w 838178"/>
                <a:gd name="connsiteY27" fmla="*/ 698736 h 1455254"/>
                <a:gd name="connsiteX28" fmla="*/ 737652 w 838178"/>
                <a:gd name="connsiteY28" fmla="*/ 687210 h 1455254"/>
                <a:gd name="connsiteX29" fmla="*/ 736666 w 838178"/>
                <a:gd name="connsiteY29" fmla="*/ 589850 h 1455254"/>
                <a:gd name="connsiteX30" fmla="*/ 741320 w 838178"/>
                <a:gd name="connsiteY30" fmla="*/ 511129 h 1455254"/>
                <a:gd name="connsiteX31" fmla="*/ 717041 w 838178"/>
                <a:gd name="connsiteY31" fmla="*/ 498132 h 1455254"/>
                <a:gd name="connsiteX32" fmla="*/ 671424 w 838178"/>
                <a:gd name="connsiteY32" fmla="*/ 454973 h 1455254"/>
                <a:gd name="connsiteX33" fmla="*/ 668482 w 838178"/>
                <a:gd name="connsiteY33" fmla="*/ 472140 h 1455254"/>
                <a:gd name="connsiteX34" fmla="*/ 674868 w 838178"/>
                <a:gd name="connsiteY34" fmla="*/ 641109 h 1455254"/>
                <a:gd name="connsiteX35" fmla="*/ 688609 w 838178"/>
                <a:gd name="connsiteY35" fmla="*/ 767161 h 1455254"/>
                <a:gd name="connsiteX36" fmla="*/ 661388 w 838178"/>
                <a:gd name="connsiteY36" fmla="*/ 771332 h 1455254"/>
                <a:gd name="connsiteX37" fmla="*/ 670716 w 838178"/>
                <a:gd name="connsiteY37" fmla="*/ 923134 h 1455254"/>
                <a:gd name="connsiteX38" fmla="*/ 678572 w 838178"/>
                <a:gd name="connsiteY38" fmla="*/ 1083520 h 1455254"/>
                <a:gd name="connsiteX39" fmla="*/ 687901 w 838178"/>
                <a:gd name="connsiteY39" fmla="*/ 1235322 h 1455254"/>
                <a:gd name="connsiteX40" fmla="*/ 702871 w 838178"/>
                <a:gd name="connsiteY40" fmla="*/ 1405762 h 1455254"/>
                <a:gd name="connsiteX41" fmla="*/ 675649 w 838178"/>
                <a:gd name="connsiteY41" fmla="*/ 1409933 h 1455254"/>
                <a:gd name="connsiteX42" fmla="*/ 601097 w 838178"/>
                <a:gd name="connsiteY42" fmla="*/ 1432499 h 1455254"/>
                <a:gd name="connsiteX43" fmla="*/ 517963 w 838178"/>
                <a:gd name="connsiteY43" fmla="*/ 1453594 h 1455254"/>
                <a:gd name="connsiteX44" fmla="*/ 500796 w 838178"/>
                <a:gd name="connsiteY44" fmla="*/ 1450653 h 1455254"/>
                <a:gd name="connsiteX45" fmla="*/ 505209 w 838178"/>
                <a:gd name="connsiteY45" fmla="*/ 1424903 h 1455254"/>
                <a:gd name="connsiteX46" fmla="*/ 556229 w 838178"/>
                <a:gd name="connsiteY46" fmla="*/ 1377319 h 1455254"/>
                <a:gd name="connsiteX47" fmla="*/ 564641 w 838178"/>
                <a:gd name="connsiteY47" fmla="*/ 1368899 h 1455254"/>
                <a:gd name="connsiteX48" fmla="*/ 568880 w 838178"/>
                <a:gd name="connsiteY48" fmla="*/ 1386873 h 1455254"/>
                <a:gd name="connsiteX49" fmla="*/ 568476 w 838178"/>
                <a:gd name="connsiteY49" fmla="*/ 1365060 h 1455254"/>
                <a:gd name="connsiteX50" fmla="*/ 564641 w 838178"/>
                <a:gd name="connsiteY50" fmla="*/ 1368899 h 1455254"/>
                <a:gd name="connsiteX51" fmla="*/ 561364 w 838178"/>
                <a:gd name="connsiteY51" fmla="*/ 1355007 h 1455254"/>
                <a:gd name="connsiteX52" fmla="*/ 496105 w 838178"/>
                <a:gd name="connsiteY52" fmla="*/ 910883 h 1455254"/>
                <a:gd name="connsiteX53" fmla="*/ 470354 w 838178"/>
                <a:gd name="connsiteY53" fmla="*/ 906470 h 1455254"/>
                <a:gd name="connsiteX54" fmla="*/ 358286 w 838178"/>
                <a:gd name="connsiteY54" fmla="*/ 993290 h 1455254"/>
                <a:gd name="connsiteX55" fmla="*/ 312184 w 838178"/>
                <a:gd name="connsiteY55" fmla="*/ 1056074 h 1455254"/>
                <a:gd name="connsiteX56" fmla="*/ 268783 w 838178"/>
                <a:gd name="connsiteY56" fmla="*/ 1154663 h 1455254"/>
                <a:gd name="connsiteX57" fmla="*/ 223910 w 838178"/>
                <a:gd name="connsiteY57" fmla="*/ 1261835 h 1455254"/>
                <a:gd name="connsiteX58" fmla="*/ 192034 w 838178"/>
                <a:gd name="connsiteY58" fmla="*/ 1344728 h 1455254"/>
                <a:gd name="connsiteX59" fmla="*/ 1970 w 838178"/>
                <a:gd name="connsiteY59" fmla="*/ 1267979 h 1455254"/>
                <a:gd name="connsiteX60" fmla="*/ 95158 w 838178"/>
                <a:gd name="connsiteY60" fmla="*/ 1239771 h 1455254"/>
                <a:gd name="connsiteX61" fmla="*/ 131448 w 838178"/>
                <a:gd name="connsiteY61" fmla="*/ 1131128 h 1455254"/>
                <a:gd name="connsiteX62" fmla="*/ 171907 w 838178"/>
                <a:gd name="connsiteY62" fmla="*/ 1049706 h 1455254"/>
                <a:gd name="connsiteX63" fmla="*/ 229776 w 838178"/>
                <a:gd name="connsiteY63" fmla="*/ 918255 h 1455254"/>
                <a:gd name="connsiteX64" fmla="*/ 298928 w 838178"/>
                <a:gd name="connsiteY64" fmla="*/ 824079 h 1455254"/>
                <a:gd name="connsiteX65" fmla="*/ 362195 w 838178"/>
                <a:gd name="connsiteY65" fmla="*/ 764238 h 1455254"/>
                <a:gd name="connsiteX66" fmla="*/ 423993 w 838178"/>
                <a:gd name="connsiteY66" fmla="*/ 712979 h 1455254"/>
                <a:gd name="connsiteX67" fmla="*/ 393328 w 838178"/>
                <a:gd name="connsiteY67" fmla="*/ 531013 h 1455254"/>
                <a:gd name="connsiteX68" fmla="*/ 361693 w 838178"/>
                <a:gd name="connsiteY68" fmla="*/ 560934 h 1455254"/>
                <a:gd name="connsiteX69" fmla="*/ 179728 w 838178"/>
                <a:gd name="connsiteY69" fmla="*/ 591599 h 1455254"/>
                <a:gd name="connsiteX70" fmla="*/ 182670 w 838178"/>
                <a:gd name="connsiteY70" fmla="*/ 574433 h 1455254"/>
                <a:gd name="connsiteX71" fmla="*/ 146865 w 838178"/>
                <a:gd name="connsiteY71" fmla="*/ 577133 h 1455254"/>
                <a:gd name="connsiteX72" fmla="*/ 114002 w 838178"/>
                <a:gd name="connsiteY72" fmla="*/ 562665 h 1455254"/>
                <a:gd name="connsiteX73" fmla="*/ 92664 w 838178"/>
                <a:gd name="connsiteY73" fmla="*/ 532503 h 1455254"/>
                <a:gd name="connsiteX74" fmla="*/ 122828 w 838178"/>
                <a:gd name="connsiteY74" fmla="*/ 511165 h 1455254"/>
                <a:gd name="connsiteX75" fmla="*/ 165745 w 838178"/>
                <a:gd name="connsiteY75" fmla="*/ 518520 h 1455254"/>
                <a:gd name="connsiteX76" fmla="*/ 151520 w 838178"/>
                <a:gd name="connsiteY76" fmla="*/ 498411 h 1455254"/>
                <a:gd name="connsiteX77" fmla="*/ 317789 w 838178"/>
                <a:gd name="connsiteY77" fmla="*/ 456220 h 1455254"/>
                <a:gd name="connsiteX78" fmla="*/ 407292 w 838178"/>
                <a:gd name="connsiteY78" fmla="*/ 294848 h 1455254"/>
                <a:gd name="connsiteX79" fmla="*/ 467619 w 838178"/>
                <a:gd name="connsiteY79" fmla="*/ 252172 h 1455254"/>
                <a:gd name="connsiteX80" fmla="*/ 434998 w 838178"/>
                <a:gd name="connsiteY80" fmla="*/ 184733 h 1455254"/>
                <a:gd name="connsiteX81" fmla="*/ 432298 w 838178"/>
                <a:gd name="connsiteY81" fmla="*/ 148929 h 1455254"/>
                <a:gd name="connsiteX82" fmla="*/ 421015 w 838178"/>
                <a:gd name="connsiteY82" fmla="*/ 111653 h 1455254"/>
                <a:gd name="connsiteX83" fmla="*/ 360931 w 838178"/>
                <a:gd name="connsiteY83" fmla="*/ 101357 h 1455254"/>
                <a:gd name="connsiteX84" fmla="*/ 353925 w 838178"/>
                <a:gd name="connsiteY84" fmla="*/ 87455 h 1455254"/>
                <a:gd name="connsiteX85" fmla="*/ 354755 w 838178"/>
                <a:gd name="connsiteY85" fmla="*/ 83556 h 1455254"/>
                <a:gd name="connsiteX86" fmla="*/ 350827 w 838178"/>
                <a:gd name="connsiteY86" fmla="*/ 81390 h 1455254"/>
                <a:gd name="connsiteX87" fmla="*/ 355799 w 838178"/>
                <a:gd name="connsiteY87" fmla="*/ 78648 h 1455254"/>
                <a:gd name="connsiteX88" fmla="*/ 356760 w 838178"/>
                <a:gd name="connsiteY88" fmla="*/ 74135 h 1455254"/>
                <a:gd name="connsiteX89" fmla="*/ 375399 w 838178"/>
                <a:gd name="connsiteY89" fmla="*/ 68493 h 1455254"/>
                <a:gd name="connsiteX90" fmla="*/ 394543 w 838178"/>
                <a:gd name="connsiteY90" fmla="*/ 69565 h 1455254"/>
                <a:gd name="connsiteX91" fmla="*/ 407741 w 838178"/>
                <a:gd name="connsiteY91" fmla="*/ 66578 h 1455254"/>
                <a:gd name="connsiteX92" fmla="*/ 407741 w 838178"/>
                <a:gd name="connsiteY92" fmla="*/ 40668 h 1455254"/>
                <a:gd name="connsiteX93" fmla="*/ 411142 w 838178"/>
                <a:gd name="connsiteY93" fmla="*/ 34909 h 1455254"/>
                <a:gd name="connsiteX94" fmla="*/ 411223 w 838178"/>
                <a:gd name="connsiteY94" fmla="*/ 34885 h 1455254"/>
                <a:gd name="connsiteX95" fmla="*/ 409974 w 838178"/>
                <a:gd name="connsiteY95" fmla="*/ 21406 h 1455254"/>
                <a:gd name="connsiteX96" fmla="*/ 421499 w 838178"/>
                <a:gd name="connsiteY96" fmla="*/ 5710 h 1455254"/>
                <a:gd name="connsiteX97" fmla="*/ 440137 w 838178"/>
                <a:gd name="connsiteY97" fmla="*/ 68 h 1455254"/>
                <a:gd name="connsiteX98" fmla="*/ 491637 w 838178"/>
                <a:gd name="connsiteY98" fmla="*/ 8894 h 1455254"/>
                <a:gd name="connsiteX99" fmla="*/ 550197 w 838178"/>
                <a:gd name="connsiteY99" fmla="*/ 15201 h 14552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838178" h="1455254">
                  <a:moveTo>
                    <a:pt x="550197" y="15201"/>
                  </a:moveTo>
                  <a:cubicBezTo>
                    <a:pt x="558175" y="16982"/>
                    <a:pt x="564966" y="19251"/>
                    <a:pt x="568889" y="22132"/>
                  </a:cubicBezTo>
                  <a:cubicBezTo>
                    <a:pt x="572814" y="25014"/>
                    <a:pt x="575031" y="29259"/>
                    <a:pt x="576351" y="34179"/>
                  </a:cubicBezTo>
                  <a:lnTo>
                    <a:pt x="576717" y="37023"/>
                  </a:lnTo>
                  <a:lnTo>
                    <a:pt x="581913" y="40668"/>
                  </a:lnTo>
                  <a:lnTo>
                    <a:pt x="581913" y="69373"/>
                  </a:lnTo>
                  <a:lnTo>
                    <a:pt x="596650" y="70052"/>
                  </a:lnTo>
                  <a:cubicBezTo>
                    <a:pt x="622709" y="72954"/>
                    <a:pt x="638827" y="76963"/>
                    <a:pt x="638827" y="81390"/>
                  </a:cubicBezTo>
                  <a:lnTo>
                    <a:pt x="628298" y="87197"/>
                  </a:lnTo>
                  <a:lnTo>
                    <a:pt x="633486" y="87458"/>
                  </a:lnTo>
                  <a:cubicBezTo>
                    <a:pt x="638653" y="87653"/>
                    <a:pt x="643036" y="87852"/>
                    <a:pt x="645897" y="88343"/>
                  </a:cubicBezTo>
                  <a:cubicBezTo>
                    <a:pt x="645897" y="88343"/>
                    <a:pt x="664045" y="85562"/>
                    <a:pt x="654481" y="89814"/>
                  </a:cubicBezTo>
                  <a:cubicBezTo>
                    <a:pt x="644918" y="94065"/>
                    <a:pt x="601224" y="99830"/>
                    <a:pt x="588513" y="113850"/>
                  </a:cubicBezTo>
                  <a:cubicBezTo>
                    <a:pt x="575803" y="127871"/>
                    <a:pt x="580914" y="158198"/>
                    <a:pt x="578217" y="173935"/>
                  </a:cubicBezTo>
                  <a:cubicBezTo>
                    <a:pt x="578217" y="173935"/>
                    <a:pt x="570003" y="196088"/>
                    <a:pt x="572333" y="208268"/>
                  </a:cubicBezTo>
                  <a:cubicBezTo>
                    <a:pt x="574663" y="220449"/>
                    <a:pt x="586028" y="240067"/>
                    <a:pt x="592200" y="247015"/>
                  </a:cubicBezTo>
                  <a:cubicBezTo>
                    <a:pt x="598372" y="253964"/>
                    <a:pt x="592935" y="242724"/>
                    <a:pt x="609367" y="249957"/>
                  </a:cubicBezTo>
                  <a:cubicBezTo>
                    <a:pt x="625798" y="257191"/>
                    <a:pt x="672721" y="275540"/>
                    <a:pt x="690788" y="290416"/>
                  </a:cubicBezTo>
                  <a:cubicBezTo>
                    <a:pt x="708855" y="305293"/>
                    <a:pt x="704238" y="323645"/>
                    <a:pt x="717768" y="339217"/>
                  </a:cubicBezTo>
                  <a:cubicBezTo>
                    <a:pt x="731298" y="354789"/>
                    <a:pt x="754882" y="363249"/>
                    <a:pt x="771968" y="383847"/>
                  </a:cubicBezTo>
                  <a:cubicBezTo>
                    <a:pt x="789054" y="404446"/>
                    <a:pt x="810922" y="422920"/>
                    <a:pt x="820285" y="462812"/>
                  </a:cubicBezTo>
                  <a:cubicBezTo>
                    <a:pt x="829647" y="502704"/>
                    <a:pt x="825197" y="588823"/>
                    <a:pt x="828142" y="623197"/>
                  </a:cubicBezTo>
                  <a:cubicBezTo>
                    <a:pt x="831086" y="657572"/>
                    <a:pt x="839670" y="659043"/>
                    <a:pt x="837954" y="669057"/>
                  </a:cubicBezTo>
                  <a:cubicBezTo>
                    <a:pt x="836238" y="679071"/>
                    <a:pt x="822422" y="673758"/>
                    <a:pt x="817845" y="683282"/>
                  </a:cubicBezTo>
                  <a:cubicBezTo>
                    <a:pt x="813268" y="692805"/>
                    <a:pt x="817233" y="712629"/>
                    <a:pt x="810490" y="726199"/>
                  </a:cubicBezTo>
                  <a:cubicBezTo>
                    <a:pt x="803747" y="739769"/>
                    <a:pt x="787644" y="764988"/>
                    <a:pt x="777385" y="764703"/>
                  </a:cubicBezTo>
                  <a:cubicBezTo>
                    <a:pt x="767126" y="764419"/>
                    <a:pt x="752942" y="735481"/>
                    <a:pt x="748935" y="724486"/>
                  </a:cubicBezTo>
                  <a:cubicBezTo>
                    <a:pt x="744929" y="713492"/>
                    <a:pt x="755229" y="704949"/>
                    <a:pt x="753348" y="698736"/>
                  </a:cubicBezTo>
                  <a:cubicBezTo>
                    <a:pt x="751467" y="692523"/>
                    <a:pt x="740433" y="705357"/>
                    <a:pt x="737652" y="687210"/>
                  </a:cubicBezTo>
                  <a:cubicBezTo>
                    <a:pt x="734872" y="669063"/>
                    <a:pt x="736054" y="619197"/>
                    <a:pt x="736666" y="589850"/>
                  </a:cubicBezTo>
                  <a:cubicBezTo>
                    <a:pt x="737277" y="560504"/>
                    <a:pt x="744591" y="526415"/>
                    <a:pt x="741320" y="511129"/>
                  </a:cubicBezTo>
                  <a:cubicBezTo>
                    <a:pt x="738049" y="495842"/>
                    <a:pt x="728690" y="507491"/>
                    <a:pt x="717041" y="498132"/>
                  </a:cubicBezTo>
                  <a:cubicBezTo>
                    <a:pt x="705391" y="488773"/>
                    <a:pt x="679518" y="459305"/>
                    <a:pt x="671424" y="454973"/>
                  </a:cubicBezTo>
                  <a:cubicBezTo>
                    <a:pt x="663331" y="450641"/>
                    <a:pt x="667908" y="441117"/>
                    <a:pt x="668482" y="472140"/>
                  </a:cubicBezTo>
                  <a:cubicBezTo>
                    <a:pt x="669056" y="503162"/>
                    <a:pt x="671514" y="591939"/>
                    <a:pt x="674868" y="641109"/>
                  </a:cubicBezTo>
                  <a:cubicBezTo>
                    <a:pt x="678222" y="690279"/>
                    <a:pt x="690856" y="745458"/>
                    <a:pt x="688609" y="767161"/>
                  </a:cubicBezTo>
                  <a:cubicBezTo>
                    <a:pt x="686362" y="788864"/>
                    <a:pt x="664370" y="745336"/>
                    <a:pt x="661388" y="771332"/>
                  </a:cubicBezTo>
                  <a:cubicBezTo>
                    <a:pt x="658405" y="797328"/>
                    <a:pt x="667852" y="871102"/>
                    <a:pt x="670716" y="923134"/>
                  </a:cubicBezTo>
                  <a:cubicBezTo>
                    <a:pt x="673579" y="975165"/>
                    <a:pt x="675708" y="1031489"/>
                    <a:pt x="678572" y="1083520"/>
                  </a:cubicBezTo>
                  <a:cubicBezTo>
                    <a:pt x="681436" y="1135551"/>
                    <a:pt x="683851" y="1181615"/>
                    <a:pt x="687901" y="1235322"/>
                  </a:cubicBezTo>
                  <a:cubicBezTo>
                    <a:pt x="691951" y="1289029"/>
                    <a:pt x="704912" y="1376661"/>
                    <a:pt x="702871" y="1405762"/>
                  </a:cubicBezTo>
                  <a:cubicBezTo>
                    <a:pt x="700829" y="1434863"/>
                    <a:pt x="692611" y="1405477"/>
                    <a:pt x="675649" y="1409933"/>
                  </a:cubicBezTo>
                  <a:cubicBezTo>
                    <a:pt x="658687" y="1414389"/>
                    <a:pt x="627378" y="1425223"/>
                    <a:pt x="601097" y="1432499"/>
                  </a:cubicBezTo>
                  <a:cubicBezTo>
                    <a:pt x="574817" y="1439776"/>
                    <a:pt x="534680" y="1450569"/>
                    <a:pt x="517963" y="1453594"/>
                  </a:cubicBezTo>
                  <a:cubicBezTo>
                    <a:pt x="501245" y="1456620"/>
                    <a:pt x="502922" y="1455434"/>
                    <a:pt x="500796" y="1450653"/>
                  </a:cubicBezTo>
                  <a:cubicBezTo>
                    <a:pt x="498670" y="1445871"/>
                    <a:pt x="493929" y="1439169"/>
                    <a:pt x="505209" y="1424903"/>
                  </a:cubicBezTo>
                  <a:cubicBezTo>
                    <a:pt x="513668" y="1414204"/>
                    <a:pt x="539762" y="1392445"/>
                    <a:pt x="556229" y="1377319"/>
                  </a:cubicBezTo>
                  <a:lnTo>
                    <a:pt x="564641" y="1368899"/>
                  </a:lnTo>
                  <a:lnTo>
                    <a:pt x="568880" y="1386873"/>
                  </a:lnTo>
                  <a:cubicBezTo>
                    <a:pt x="574770" y="1397615"/>
                    <a:pt x="575496" y="1356323"/>
                    <a:pt x="568476" y="1365060"/>
                  </a:cubicBezTo>
                  <a:lnTo>
                    <a:pt x="564641" y="1368899"/>
                  </a:lnTo>
                  <a:lnTo>
                    <a:pt x="561364" y="1355007"/>
                  </a:lnTo>
                  <a:cubicBezTo>
                    <a:pt x="549303" y="1279311"/>
                    <a:pt x="511273" y="985639"/>
                    <a:pt x="496105" y="910883"/>
                  </a:cubicBezTo>
                  <a:cubicBezTo>
                    <a:pt x="480937" y="836127"/>
                    <a:pt x="493324" y="892735"/>
                    <a:pt x="470354" y="906470"/>
                  </a:cubicBezTo>
                  <a:cubicBezTo>
                    <a:pt x="447384" y="920205"/>
                    <a:pt x="384647" y="968357"/>
                    <a:pt x="358286" y="993290"/>
                  </a:cubicBezTo>
                  <a:cubicBezTo>
                    <a:pt x="331924" y="1018224"/>
                    <a:pt x="327101" y="1029179"/>
                    <a:pt x="312184" y="1056074"/>
                  </a:cubicBezTo>
                  <a:cubicBezTo>
                    <a:pt x="297266" y="1082970"/>
                    <a:pt x="283495" y="1120370"/>
                    <a:pt x="268783" y="1154663"/>
                  </a:cubicBezTo>
                  <a:cubicBezTo>
                    <a:pt x="254070" y="1188957"/>
                    <a:pt x="236701" y="1230157"/>
                    <a:pt x="223910" y="1261835"/>
                  </a:cubicBezTo>
                  <a:cubicBezTo>
                    <a:pt x="211119" y="1293512"/>
                    <a:pt x="229024" y="1343704"/>
                    <a:pt x="192034" y="1344728"/>
                  </a:cubicBezTo>
                  <a:cubicBezTo>
                    <a:pt x="155044" y="1345752"/>
                    <a:pt x="18116" y="1285472"/>
                    <a:pt x="1970" y="1267979"/>
                  </a:cubicBezTo>
                  <a:cubicBezTo>
                    <a:pt x="-14177" y="1250486"/>
                    <a:pt x="73578" y="1262580"/>
                    <a:pt x="95158" y="1239771"/>
                  </a:cubicBezTo>
                  <a:cubicBezTo>
                    <a:pt x="116738" y="1216962"/>
                    <a:pt x="118656" y="1162806"/>
                    <a:pt x="131448" y="1131128"/>
                  </a:cubicBezTo>
                  <a:cubicBezTo>
                    <a:pt x="144239" y="1099451"/>
                    <a:pt x="155519" y="1085185"/>
                    <a:pt x="171907" y="1049706"/>
                  </a:cubicBezTo>
                  <a:cubicBezTo>
                    <a:pt x="188295" y="1014228"/>
                    <a:pt x="208606" y="955860"/>
                    <a:pt x="229776" y="918255"/>
                  </a:cubicBezTo>
                  <a:cubicBezTo>
                    <a:pt x="250946" y="880651"/>
                    <a:pt x="276858" y="849749"/>
                    <a:pt x="298928" y="824079"/>
                  </a:cubicBezTo>
                  <a:cubicBezTo>
                    <a:pt x="320998" y="798409"/>
                    <a:pt x="341351" y="782754"/>
                    <a:pt x="362195" y="764238"/>
                  </a:cubicBezTo>
                  <a:cubicBezTo>
                    <a:pt x="383039" y="745721"/>
                    <a:pt x="418804" y="751850"/>
                    <a:pt x="423993" y="712979"/>
                  </a:cubicBezTo>
                  <a:cubicBezTo>
                    <a:pt x="429182" y="674108"/>
                    <a:pt x="403711" y="556354"/>
                    <a:pt x="393328" y="531013"/>
                  </a:cubicBezTo>
                  <a:cubicBezTo>
                    <a:pt x="382945" y="505672"/>
                    <a:pt x="397293" y="550836"/>
                    <a:pt x="361693" y="560934"/>
                  </a:cubicBezTo>
                  <a:cubicBezTo>
                    <a:pt x="326093" y="571032"/>
                    <a:pt x="209565" y="589350"/>
                    <a:pt x="179728" y="591599"/>
                  </a:cubicBezTo>
                  <a:cubicBezTo>
                    <a:pt x="149892" y="593849"/>
                    <a:pt x="188148" y="576843"/>
                    <a:pt x="182670" y="574433"/>
                  </a:cubicBezTo>
                  <a:cubicBezTo>
                    <a:pt x="177193" y="572022"/>
                    <a:pt x="158309" y="579094"/>
                    <a:pt x="146865" y="577133"/>
                  </a:cubicBezTo>
                  <a:cubicBezTo>
                    <a:pt x="135420" y="575171"/>
                    <a:pt x="123035" y="570104"/>
                    <a:pt x="114002" y="562665"/>
                  </a:cubicBezTo>
                  <a:cubicBezTo>
                    <a:pt x="104969" y="555226"/>
                    <a:pt x="91193" y="541085"/>
                    <a:pt x="92664" y="532503"/>
                  </a:cubicBezTo>
                  <a:cubicBezTo>
                    <a:pt x="94135" y="523920"/>
                    <a:pt x="110647" y="513495"/>
                    <a:pt x="122828" y="511165"/>
                  </a:cubicBezTo>
                  <a:cubicBezTo>
                    <a:pt x="135008" y="508835"/>
                    <a:pt x="160963" y="520645"/>
                    <a:pt x="165745" y="518520"/>
                  </a:cubicBezTo>
                  <a:cubicBezTo>
                    <a:pt x="170527" y="516394"/>
                    <a:pt x="126179" y="508794"/>
                    <a:pt x="151520" y="498411"/>
                  </a:cubicBezTo>
                  <a:cubicBezTo>
                    <a:pt x="176861" y="488028"/>
                    <a:pt x="275160" y="490147"/>
                    <a:pt x="317789" y="456220"/>
                  </a:cubicBezTo>
                  <a:cubicBezTo>
                    <a:pt x="360418" y="422292"/>
                    <a:pt x="382320" y="328855"/>
                    <a:pt x="407292" y="294848"/>
                  </a:cubicBezTo>
                  <a:cubicBezTo>
                    <a:pt x="432264" y="260840"/>
                    <a:pt x="463002" y="270525"/>
                    <a:pt x="467619" y="252172"/>
                  </a:cubicBezTo>
                  <a:cubicBezTo>
                    <a:pt x="472236" y="233819"/>
                    <a:pt x="437574" y="195483"/>
                    <a:pt x="434998" y="184733"/>
                  </a:cubicBezTo>
                  <a:cubicBezTo>
                    <a:pt x="432423" y="173984"/>
                    <a:pt x="434628" y="161108"/>
                    <a:pt x="432298" y="148929"/>
                  </a:cubicBezTo>
                  <a:cubicBezTo>
                    <a:pt x="429968" y="136749"/>
                    <a:pt x="432910" y="119582"/>
                    <a:pt x="421015" y="111653"/>
                  </a:cubicBezTo>
                  <a:cubicBezTo>
                    <a:pt x="409120" y="103724"/>
                    <a:pt x="371641" y="107610"/>
                    <a:pt x="360931" y="101357"/>
                  </a:cubicBezTo>
                  <a:cubicBezTo>
                    <a:pt x="355576" y="98230"/>
                    <a:pt x="353930" y="92794"/>
                    <a:pt x="353925" y="87455"/>
                  </a:cubicBezTo>
                  <a:lnTo>
                    <a:pt x="354755" y="83556"/>
                  </a:lnTo>
                  <a:lnTo>
                    <a:pt x="350827" y="81390"/>
                  </a:lnTo>
                  <a:lnTo>
                    <a:pt x="355799" y="78648"/>
                  </a:lnTo>
                  <a:lnTo>
                    <a:pt x="356760" y="74135"/>
                  </a:lnTo>
                  <a:cubicBezTo>
                    <a:pt x="359171" y="68658"/>
                    <a:pt x="366324" y="69884"/>
                    <a:pt x="375399" y="68493"/>
                  </a:cubicBezTo>
                  <a:cubicBezTo>
                    <a:pt x="379936" y="67798"/>
                    <a:pt x="387446" y="69085"/>
                    <a:pt x="394543" y="69565"/>
                  </a:cubicBezTo>
                  <a:lnTo>
                    <a:pt x="407741" y="66578"/>
                  </a:lnTo>
                  <a:lnTo>
                    <a:pt x="407741" y="40668"/>
                  </a:lnTo>
                  <a:cubicBezTo>
                    <a:pt x="407741" y="38419"/>
                    <a:pt x="409041" y="36382"/>
                    <a:pt x="411142" y="34909"/>
                  </a:cubicBezTo>
                  <a:lnTo>
                    <a:pt x="411223" y="34885"/>
                  </a:lnTo>
                  <a:lnTo>
                    <a:pt x="409974" y="21406"/>
                  </a:lnTo>
                  <a:cubicBezTo>
                    <a:pt x="411690" y="11392"/>
                    <a:pt x="416473" y="9266"/>
                    <a:pt x="421499" y="5710"/>
                  </a:cubicBezTo>
                  <a:cubicBezTo>
                    <a:pt x="426526" y="2154"/>
                    <a:pt x="428448" y="-463"/>
                    <a:pt x="440137" y="68"/>
                  </a:cubicBezTo>
                  <a:cubicBezTo>
                    <a:pt x="451827" y="598"/>
                    <a:pt x="470179" y="5216"/>
                    <a:pt x="491637" y="8894"/>
                  </a:cubicBezTo>
                  <a:cubicBezTo>
                    <a:pt x="491637" y="8894"/>
                    <a:pt x="526263" y="9857"/>
                    <a:pt x="550197" y="15201"/>
                  </a:cubicBezTo>
                  <a:close/>
                </a:path>
              </a:pathLst>
            </a:custGeom>
            <a:solidFill>
              <a:srgbClr val="034CA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4" name="爆発 2 63"/>
          <p:cNvSpPr/>
          <p:nvPr/>
        </p:nvSpPr>
        <p:spPr>
          <a:xfrm>
            <a:off x="3007896" y="3664208"/>
            <a:ext cx="1492910" cy="1373013"/>
          </a:xfrm>
          <a:prstGeom prst="irregularSeal2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3" name="グループ化 32"/>
          <p:cNvGrpSpPr/>
          <p:nvPr/>
        </p:nvGrpSpPr>
        <p:grpSpPr>
          <a:xfrm>
            <a:off x="1491605" y="-1121715"/>
            <a:ext cx="8808188" cy="8406063"/>
            <a:chOff x="1633284" y="-836226"/>
            <a:chExt cx="8808188" cy="8406063"/>
          </a:xfrm>
        </p:grpSpPr>
        <p:sp>
          <p:nvSpPr>
            <p:cNvPr id="91" name="フリーフォーム 90"/>
            <p:cNvSpPr/>
            <p:nvPr/>
          </p:nvSpPr>
          <p:spPr>
            <a:xfrm rot="2700000">
              <a:off x="1633284" y="-836226"/>
              <a:ext cx="8406063" cy="8406063"/>
            </a:xfrm>
            <a:custGeom>
              <a:avLst/>
              <a:gdLst>
                <a:gd name="connsiteX0" fmla="*/ 0 w 8406063"/>
                <a:gd name="connsiteY0" fmla="*/ 3719978 h 8406063"/>
                <a:gd name="connsiteX1" fmla="*/ 3825915 w 8406063"/>
                <a:gd name="connsiteY1" fmla="*/ 3719978 h 8406063"/>
                <a:gd name="connsiteX2" fmla="*/ 3825915 w 8406063"/>
                <a:gd name="connsiteY2" fmla="*/ 0 h 8406063"/>
                <a:gd name="connsiteX3" fmla="*/ 4723235 w 8406063"/>
                <a:gd name="connsiteY3" fmla="*/ 0 h 8406063"/>
                <a:gd name="connsiteX4" fmla="*/ 4723235 w 8406063"/>
                <a:gd name="connsiteY4" fmla="*/ 3719978 h 8406063"/>
                <a:gd name="connsiteX5" fmla="*/ 8406063 w 8406063"/>
                <a:gd name="connsiteY5" fmla="*/ 3719978 h 8406063"/>
                <a:gd name="connsiteX6" fmla="*/ 8406063 w 8406063"/>
                <a:gd name="connsiteY6" fmla="*/ 4617298 h 8406063"/>
                <a:gd name="connsiteX7" fmla="*/ 4723235 w 8406063"/>
                <a:gd name="connsiteY7" fmla="*/ 4617298 h 8406063"/>
                <a:gd name="connsiteX8" fmla="*/ 4723235 w 8406063"/>
                <a:gd name="connsiteY8" fmla="*/ 8406063 h 8406063"/>
                <a:gd name="connsiteX9" fmla="*/ 3825915 w 8406063"/>
                <a:gd name="connsiteY9" fmla="*/ 8406063 h 8406063"/>
                <a:gd name="connsiteX10" fmla="*/ 3825915 w 8406063"/>
                <a:gd name="connsiteY10" fmla="*/ 4617298 h 8406063"/>
                <a:gd name="connsiteX11" fmla="*/ 0 w 8406063"/>
                <a:gd name="connsiteY11" fmla="*/ 4617298 h 84060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406063" h="8406063">
                  <a:moveTo>
                    <a:pt x="0" y="3719978"/>
                  </a:moveTo>
                  <a:lnTo>
                    <a:pt x="3825915" y="3719978"/>
                  </a:lnTo>
                  <a:lnTo>
                    <a:pt x="3825915" y="0"/>
                  </a:lnTo>
                  <a:lnTo>
                    <a:pt x="4723235" y="0"/>
                  </a:lnTo>
                  <a:lnTo>
                    <a:pt x="4723235" y="3719978"/>
                  </a:lnTo>
                  <a:lnTo>
                    <a:pt x="8406063" y="3719978"/>
                  </a:lnTo>
                  <a:lnTo>
                    <a:pt x="8406063" y="4617298"/>
                  </a:lnTo>
                  <a:lnTo>
                    <a:pt x="4723235" y="4617298"/>
                  </a:lnTo>
                  <a:lnTo>
                    <a:pt x="4723235" y="8406063"/>
                  </a:lnTo>
                  <a:lnTo>
                    <a:pt x="3825915" y="8406063"/>
                  </a:lnTo>
                  <a:lnTo>
                    <a:pt x="3825915" y="4617298"/>
                  </a:lnTo>
                  <a:lnTo>
                    <a:pt x="0" y="4617298"/>
                  </a:lnTo>
                  <a:close/>
                </a:path>
              </a:pathLst>
            </a:custGeom>
            <a:solidFill>
              <a:srgbClr val="F1CF00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2" name="グループ化 31"/>
            <p:cNvGrpSpPr/>
            <p:nvPr/>
          </p:nvGrpSpPr>
          <p:grpSpPr>
            <a:xfrm>
              <a:off x="2424522" y="2928614"/>
              <a:ext cx="8016950" cy="836047"/>
              <a:chOff x="1876926" y="2449392"/>
              <a:chExt cx="8016950" cy="836047"/>
            </a:xfrm>
          </p:grpSpPr>
          <p:sp>
            <p:nvSpPr>
              <p:cNvPr id="29" name="テキスト ボックス 28"/>
              <p:cNvSpPr txBox="1"/>
              <p:nvPr/>
            </p:nvSpPr>
            <p:spPr>
              <a:xfrm>
                <a:off x="1876926" y="2454442"/>
                <a:ext cx="800405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4800" b="1" dirty="0">
                    <a:ln w="79375">
                      <a:solidFill>
                        <a:schemeClr val="bg1"/>
                      </a:solidFill>
                    </a:ln>
                    <a:solidFill>
                      <a:schemeClr val="bg1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横断歩道を渡りましょう</a:t>
                </a:r>
                <a:endParaRPr kumimoji="1" lang="ja-JP" altLang="en-US" sz="4800" b="1" dirty="0">
                  <a:ln w="79375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sp>
            <p:nvSpPr>
              <p:cNvPr id="92" name="テキスト ボックス 91"/>
              <p:cNvSpPr txBox="1"/>
              <p:nvPr/>
            </p:nvSpPr>
            <p:spPr>
              <a:xfrm>
                <a:off x="1889823" y="2449392"/>
                <a:ext cx="8004053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4800" b="1" dirty="0">
                    <a:solidFill>
                      <a:srgbClr val="002060"/>
                    </a:solidFill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横断歩道を渡りましょう</a:t>
                </a:r>
                <a:endParaRPr kumimoji="1" lang="ja-JP" altLang="en-US" sz="4800" b="1" dirty="0">
                  <a:solidFill>
                    <a:srgbClr val="00206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74786793"/>
      </p:ext>
    </p:extLst>
  </p:cSld>
  <p:clrMapOvr>
    <a:masterClrMapping/>
  </p:clrMapOvr>
  <p:transition advClick="0" advTm="135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250"/>
                            </p:stCondLst>
                            <p:childTnLst>
                              <p:par>
                                <p:cTn id="17" presetID="10" presetClass="exit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0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117 -0.01111 C -0.00442 -0.01366 -0.00924 -0.01736 -0.01289 -0.01921 C -0.01419 -0.01968 -0.01549 -0.0206 -0.01705 -0.02107 C -0.01836 -0.02153 -0.01979 -0.02176 -0.02122 -0.02199 C -0.02239 -0.02246 -0.0233 -0.02292 -0.02435 -0.02292 C -0.02929 -0.02361 -0.03424 -0.02361 -0.03906 -0.02408 C -0.04088 -0.02431 -0.04258 -0.02477 -0.0444 -0.025 C -0.05338 -0.02685 -0.05169 -0.02778 -0.0664 -0.02894 L -0.07903 -0.02986 C -0.08047 -0.03033 -0.0819 -0.03056 -0.08333 -0.03102 C -0.08802 -0.03218 -0.08515 -0.03171 -0.09062 -0.03287 C -0.09271 -0.03333 -0.09479 -0.03357 -0.09687 -0.0338 C -0.1056 -0.03796 -0.09674 -0.03403 -0.10534 -0.03681 C -0.10716 -0.03727 -0.10885 -0.0382 -0.11054 -0.03889 C -0.11341 -0.03958 -0.11614 -0.04005 -0.11901 -0.04074 C -0.1207 -0.04121 -0.12252 -0.04121 -0.12435 -0.04167 C -0.13489 -0.04468 -0.12513 -0.04283 -0.13268 -0.04468 C -0.13541 -0.04537 -0.14114 -0.04653 -0.14114 -0.0463 C -0.14948 -0.05139 -0.1444 -0.04931 -0.1569 -0.05162 L -0.16211 -0.05255 C -0.16966 -0.05602 -0.16289 -0.05347 -0.17265 -0.05556 C -0.17513 -0.05602 -0.17747 -0.05671 -0.17995 -0.05741 C -0.18099 -0.05764 -0.18203 -0.05833 -0.1832 -0.05833 C -0.18659 -0.0588 -0.1901 -0.05903 -0.19362 -0.05926 C -0.19583 -0.05972 -0.19778 -0.06019 -0.19987 -0.06042 C -0.20377 -0.06088 -0.20768 -0.06111 -0.21159 -0.06134 C -0.21289 -0.06158 -0.21432 -0.06204 -0.21575 -0.06227 C -0.21679 -0.06273 -0.21784 -0.0632 -0.21888 -0.06343 C -0.222 -0.06389 -0.22513 -0.06389 -0.22838 -0.06435 L -0.23685 -0.06528 L -0.2431 -0.06736 C -0.24414 -0.06759 -0.24518 -0.06806 -0.24622 -0.06829 L -0.25455 -0.07014 C -0.26367 -0.0757 -0.25221 -0.06898 -0.26093 -0.07315 C -0.26862 -0.07685 -0.2582 -0.07454 -0.27252 -0.07894 L -0.2789 -0.08102 C -0.2789 -0.08079 -0.28008 -0.07824 -0.28086 -0.07708 C -0.28216 -0.075 -0.28372 -0.07315 -0.28515 -0.07107 L -0.28724 -0.06829 C -0.28789 -0.06945 -0.28906 -0.07083 -0.28932 -0.07222 C -0.2901 -0.07593 -0.2862 -0.0838 -0.29036 -0.0838 C -0.29466 -0.0838 -0.29192 -0.07616 -0.29245 -0.07222 C -0.29284 -0.06991 -0.2931 -0.06759 -0.29349 -0.06528 C -0.29375 -0.06435 -0.29466 -0.06134 -0.29466 -0.06227 C -0.29466 -0.06389 -0.29388 -0.06574 -0.29349 -0.06736 C -0.29388 -0.07153 -0.29231 -0.07639 -0.29466 -0.08009 C -0.29557 -0.08171 -0.29909 -0.08009 -0.30091 -0.07894 C -0.30182 -0.07847 -0.30169 -0.07708 -0.30195 -0.07616 C -0.30247 -0.07408 -0.3026 -0.07222 -0.30299 -0.07014 C -0.30429 -0.07384 -0.30403 -0.07222 -0.30403 -0.07523 " pathEditMode="relative" rAng="0" ptsTypes="AAAAAAAAAAAAAAAAAAAAAAAAAAAAAAAAAAAAAAAAAAAAAAAAAA">
                                      <p:cBhvr>
                                        <p:cTn id="2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56" y="-3634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.06276 -0.05277 L -0.56106 0.65834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198" y="35556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xit" presetSubtype="0" fill="hold" grpId="1" nodeType="withEffect">
                                  <p:stCondLst>
                                    <p:cond delay="3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75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750"/>
                            </p:stCondLst>
                            <p:childTnLst>
                              <p:par>
                                <p:cTn id="3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9829800" y="6539311"/>
            <a:ext cx="22486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資料提供：神奈川県警察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96" t="55025"/>
          <a:stretch/>
        </p:blipFill>
        <p:spPr>
          <a:xfrm>
            <a:off x="5920083" y="2925894"/>
            <a:ext cx="3708053" cy="2320755"/>
          </a:xfrm>
          <a:prstGeom prst="rect">
            <a:avLst/>
          </a:prstGeom>
        </p:spPr>
      </p:pic>
      <p:grpSp>
        <p:nvGrpSpPr>
          <p:cNvPr id="13" name="グループ化 12"/>
          <p:cNvGrpSpPr/>
          <p:nvPr/>
        </p:nvGrpSpPr>
        <p:grpSpPr>
          <a:xfrm>
            <a:off x="8352820" y="526430"/>
            <a:ext cx="2000250" cy="571395"/>
            <a:chOff x="8115300" y="643043"/>
            <a:chExt cx="2000250" cy="571395"/>
          </a:xfrm>
        </p:grpSpPr>
        <p:sp>
          <p:nvSpPr>
            <p:cNvPr id="3" name="テキスト ボックス 2"/>
            <p:cNvSpPr txBox="1"/>
            <p:nvPr/>
          </p:nvSpPr>
          <p:spPr>
            <a:xfrm>
              <a:off x="8558213" y="643043"/>
              <a:ext cx="155733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飛び出し</a:t>
              </a:r>
            </a:p>
          </p:txBody>
        </p:sp>
        <p:sp>
          <p:nvSpPr>
            <p:cNvPr id="4" name="フリーフォーム 3"/>
            <p:cNvSpPr/>
            <p:nvPr/>
          </p:nvSpPr>
          <p:spPr>
            <a:xfrm>
              <a:off x="8115300" y="957263"/>
              <a:ext cx="1500188" cy="257175"/>
            </a:xfrm>
            <a:custGeom>
              <a:avLst/>
              <a:gdLst>
                <a:gd name="connsiteX0" fmla="*/ 0 w 1500188"/>
                <a:gd name="connsiteY0" fmla="*/ 257175 h 257175"/>
                <a:gd name="connsiteX1" fmla="*/ 428625 w 1500188"/>
                <a:gd name="connsiteY1" fmla="*/ 0 h 257175"/>
                <a:gd name="connsiteX2" fmla="*/ 1500188 w 1500188"/>
                <a:gd name="connsiteY2" fmla="*/ 0 h 257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00188" h="257175">
                  <a:moveTo>
                    <a:pt x="0" y="257175"/>
                  </a:moveTo>
                  <a:lnTo>
                    <a:pt x="428625" y="0"/>
                  </a:lnTo>
                  <a:lnTo>
                    <a:pt x="1500188" y="0"/>
                  </a:lnTo>
                </a:path>
              </a:pathLst>
            </a:cu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" name="グループ化 13"/>
          <p:cNvGrpSpPr/>
          <p:nvPr/>
        </p:nvGrpSpPr>
        <p:grpSpPr>
          <a:xfrm>
            <a:off x="9244013" y="2488273"/>
            <a:ext cx="2734281" cy="683552"/>
            <a:chOff x="9244013" y="2488273"/>
            <a:chExt cx="2734281" cy="683552"/>
          </a:xfrm>
        </p:grpSpPr>
        <p:sp>
          <p:nvSpPr>
            <p:cNvPr id="21" name="テキスト ボックス 20"/>
            <p:cNvSpPr txBox="1"/>
            <p:nvPr/>
          </p:nvSpPr>
          <p:spPr>
            <a:xfrm>
              <a:off x="9395806" y="2488273"/>
              <a:ext cx="25824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車の直前・直後の横断</a:t>
              </a:r>
            </a:p>
          </p:txBody>
        </p:sp>
        <p:sp>
          <p:nvSpPr>
            <p:cNvPr id="5" name="フリーフォーム 4"/>
            <p:cNvSpPr/>
            <p:nvPr/>
          </p:nvSpPr>
          <p:spPr>
            <a:xfrm>
              <a:off x="9244013" y="2843213"/>
              <a:ext cx="2528887" cy="328612"/>
            </a:xfrm>
            <a:custGeom>
              <a:avLst/>
              <a:gdLst>
                <a:gd name="connsiteX0" fmla="*/ 0 w 2528887"/>
                <a:gd name="connsiteY0" fmla="*/ 328612 h 328612"/>
                <a:gd name="connsiteX1" fmla="*/ 185737 w 2528887"/>
                <a:gd name="connsiteY1" fmla="*/ 0 h 328612"/>
                <a:gd name="connsiteX2" fmla="*/ 2528887 w 2528887"/>
                <a:gd name="connsiteY2" fmla="*/ 0 h 328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528887" h="328612">
                  <a:moveTo>
                    <a:pt x="0" y="328612"/>
                  </a:moveTo>
                  <a:lnTo>
                    <a:pt x="185737" y="0"/>
                  </a:lnTo>
                  <a:lnTo>
                    <a:pt x="2528887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1080655" y="2542310"/>
            <a:ext cx="2582488" cy="658090"/>
            <a:chOff x="1080655" y="2542310"/>
            <a:chExt cx="2582488" cy="658090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1080655" y="2542310"/>
              <a:ext cx="25824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横断歩道外の横断</a:t>
              </a:r>
            </a:p>
          </p:txBody>
        </p:sp>
        <p:sp>
          <p:nvSpPr>
            <p:cNvPr id="7" name="フリーフォーム 6"/>
            <p:cNvSpPr/>
            <p:nvPr/>
          </p:nvSpPr>
          <p:spPr>
            <a:xfrm>
              <a:off x="1080655" y="2888673"/>
              <a:ext cx="2244436" cy="311727"/>
            </a:xfrm>
            <a:custGeom>
              <a:avLst/>
              <a:gdLst>
                <a:gd name="connsiteX0" fmla="*/ 0 w 2244436"/>
                <a:gd name="connsiteY0" fmla="*/ 0 h 290945"/>
                <a:gd name="connsiteX1" fmla="*/ 1828800 w 2244436"/>
                <a:gd name="connsiteY1" fmla="*/ 41563 h 290945"/>
                <a:gd name="connsiteX2" fmla="*/ 2244436 w 2244436"/>
                <a:gd name="connsiteY2" fmla="*/ 290945 h 290945"/>
                <a:gd name="connsiteX0" fmla="*/ 0 w 2244436"/>
                <a:gd name="connsiteY0" fmla="*/ 20782 h 311727"/>
                <a:gd name="connsiteX1" fmla="*/ 1932709 w 2244436"/>
                <a:gd name="connsiteY1" fmla="*/ 0 h 311727"/>
                <a:gd name="connsiteX2" fmla="*/ 2244436 w 2244436"/>
                <a:gd name="connsiteY2" fmla="*/ 311727 h 311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244436" h="311727">
                  <a:moveTo>
                    <a:pt x="0" y="20782"/>
                  </a:moveTo>
                  <a:lnTo>
                    <a:pt x="1932709" y="0"/>
                  </a:lnTo>
                  <a:lnTo>
                    <a:pt x="2244436" y="311727"/>
                  </a:ln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3DFBB973-05DB-4055-AC7E-BDE0D2C0DE53}"/>
              </a:ext>
            </a:extLst>
          </p:cNvPr>
          <p:cNvSpPr txBox="1"/>
          <p:nvPr/>
        </p:nvSpPr>
        <p:spPr>
          <a:xfrm>
            <a:off x="1356551" y="5523648"/>
            <a:ext cx="97238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年神奈川県内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歩行中の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死亡事故</a:t>
            </a:r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では、</a:t>
            </a:r>
            <a:r>
              <a:rPr kumimoji="1"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歩行者</a:t>
            </a:r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約</a:t>
            </a:r>
            <a:r>
              <a:rPr lang="ja-JP" altLang="en-US" sz="32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５</a:t>
            </a:r>
            <a:r>
              <a:rPr kumimoji="1"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割</a:t>
            </a:r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endParaRPr kumimoji="1"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dist"/>
            <a:r>
              <a:rPr lang="ja-JP" altLang="en-US" sz="2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横断歩道外横断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や</a:t>
            </a:r>
            <a:r>
              <a:rPr lang="ja-JP" altLang="en-US" sz="28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信号無視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など、</a:t>
            </a:r>
            <a:r>
              <a:rPr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危険</a:t>
            </a:r>
            <a:r>
              <a:rPr lang="ja-JP" altLang="en-US" sz="20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</a:t>
            </a:r>
            <a:r>
              <a:rPr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横断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をしていました</a:t>
            </a:r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="" xmlns:a16="http://schemas.microsoft.com/office/drawing/2014/main" id="{E344F116-9CB7-4E00-A466-A078DE38AA6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478" t="1" r="20695" b="44223"/>
          <a:stretch/>
        </p:blipFill>
        <p:spPr>
          <a:xfrm>
            <a:off x="5173290" y="376802"/>
            <a:ext cx="3179530" cy="2830063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="" xmlns:a16="http://schemas.microsoft.com/office/drawing/2014/main" id="{8C2912D4-400E-4DE4-8837-B0C794CB1C7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926" t="44276" r="63406" b="-351"/>
          <a:stretch/>
        </p:blipFill>
        <p:spPr>
          <a:xfrm>
            <a:off x="2590801" y="2538333"/>
            <a:ext cx="3034187" cy="2862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157316"/>
      </p:ext>
    </p:extLst>
  </p:cSld>
  <p:clrMapOvr>
    <a:masterClrMapping/>
  </p:clrMapOvr>
  <p:transition advClick="0" advTm="7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75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158" y="4279433"/>
            <a:ext cx="11309683" cy="685714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7806" y="2048913"/>
            <a:ext cx="1308695" cy="1307037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="" xmlns:a16="http://schemas.microsoft.com/office/drawing/2014/main" id="{09C997A0-D935-4B4A-8826-E6C972E19DD0}"/>
              </a:ext>
            </a:extLst>
          </p:cNvPr>
          <p:cNvSpPr txBox="1"/>
          <p:nvPr/>
        </p:nvSpPr>
        <p:spPr>
          <a:xfrm>
            <a:off x="4084202" y="5612273"/>
            <a:ext cx="6230873" cy="1072368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協力：</a:t>
            </a:r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神奈川県・神奈川県警察</a:t>
            </a:r>
            <a:endParaRPr kumimoji="1"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制作：日本損害保険協会神奈川損保会</a:t>
            </a:r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="" xmlns:a16="http://schemas.microsoft.com/office/drawing/2014/main" id="{CEC7BCB7-89EB-4CF6-8645-94AC7E2D79A2}"/>
              </a:ext>
            </a:extLst>
          </p:cNvPr>
          <p:cNvSpPr txBox="1"/>
          <p:nvPr/>
        </p:nvSpPr>
        <p:spPr>
          <a:xfrm>
            <a:off x="2187775" y="5016902"/>
            <a:ext cx="8127300" cy="68571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dist"/>
            <a:r>
              <a:rPr kumimoji="1" lang="ja-JP" altLang="en-US" sz="3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神奈川県交通安全対策協議会</a:t>
            </a:r>
            <a:endParaRPr kumimoji="1" lang="en-US" altLang="ja-JP" sz="3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ja-JP" altLang="en-US" sz="3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="" xmlns:a16="http://schemas.microsoft.com/office/drawing/2014/main" id="{F91EC9EA-3FFA-47EB-A65F-3C4551924B8F}"/>
              </a:ext>
            </a:extLst>
          </p:cNvPr>
          <p:cNvGrpSpPr/>
          <p:nvPr/>
        </p:nvGrpSpPr>
        <p:grpSpPr>
          <a:xfrm>
            <a:off x="165220" y="1456953"/>
            <a:ext cx="11661281" cy="3280770"/>
            <a:chOff x="222896" y="1540042"/>
            <a:chExt cx="11661281" cy="3280770"/>
          </a:xfrm>
        </p:grpSpPr>
        <p:grpSp>
          <p:nvGrpSpPr>
            <p:cNvPr id="14" name="グループ化 13">
              <a:extLst>
                <a:ext uri="{FF2B5EF4-FFF2-40B4-BE49-F238E27FC236}">
                  <a16:creationId xmlns="" xmlns:a16="http://schemas.microsoft.com/office/drawing/2014/main" id="{4832F7AF-1E22-42E5-947F-3297DEAB2B07}"/>
                </a:ext>
              </a:extLst>
            </p:cNvPr>
            <p:cNvGrpSpPr/>
            <p:nvPr/>
          </p:nvGrpSpPr>
          <p:grpSpPr>
            <a:xfrm>
              <a:off x="222896" y="1540042"/>
              <a:ext cx="11661281" cy="3280770"/>
              <a:chOff x="222896" y="1540042"/>
              <a:chExt cx="11661281" cy="3280770"/>
            </a:xfrm>
          </p:grpSpPr>
          <p:sp>
            <p:nvSpPr>
              <p:cNvPr id="6" name="テキスト ボックス 5"/>
              <p:cNvSpPr txBox="1"/>
              <p:nvPr/>
            </p:nvSpPr>
            <p:spPr>
              <a:xfrm>
                <a:off x="3067512" y="1962805"/>
                <a:ext cx="8816665" cy="16005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48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交通ルールを守って</a:t>
                </a:r>
                <a:endParaRPr lang="en-US" altLang="ja-JP" sz="48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  <a:p>
                <a:r>
                  <a:rPr lang="ja-JP" altLang="en-US" sz="4800" b="1" dirty="0">
                    <a:latin typeface="メイリオ" panose="020B0604030504040204" pitchFamily="50" charset="-128"/>
                    <a:ea typeface="メイリオ" panose="020B0604030504040204" pitchFamily="50" charset="-128"/>
                  </a:rPr>
                  <a:t>交通事故をなくしましょう</a:t>
                </a:r>
                <a:endParaRPr kumimoji="1" lang="ja-JP" altLang="en-US" sz="4800" b="1" dirty="0">
                  <a:latin typeface="メイリオ" panose="020B0604030504040204" pitchFamily="50" charset="-128"/>
                  <a:ea typeface="メイリオ" panose="020B0604030504040204" pitchFamily="50" charset="-128"/>
                </a:endParaRPr>
              </a:p>
            </p:txBody>
          </p:sp>
          <p:grpSp>
            <p:nvGrpSpPr>
              <p:cNvPr id="10" name="グループ化 9">
                <a:extLst>
                  <a:ext uri="{FF2B5EF4-FFF2-40B4-BE49-F238E27FC236}">
                    <a16:creationId xmlns="" xmlns:a16="http://schemas.microsoft.com/office/drawing/2014/main" id="{6FF506CD-7AED-4160-A7FA-A36D03D13C62}"/>
                  </a:ext>
                </a:extLst>
              </p:cNvPr>
              <p:cNvGrpSpPr/>
              <p:nvPr/>
            </p:nvGrpSpPr>
            <p:grpSpPr>
              <a:xfrm>
                <a:off x="222896" y="1540042"/>
                <a:ext cx="2786940" cy="3280770"/>
                <a:chOff x="222896" y="1540042"/>
                <a:chExt cx="2786940" cy="3280770"/>
              </a:xfrm>
            </p:grpSpPr>
            <p:grpSp>
              <p:nvGrpSpPr>
                <p:cNvPr id="3" name="グループ化 2"/>
                <p:cNvGrpSpPr>
                  <a:grpSpLocks/>
                </p:cNvGrpSpPr>
                <p:nvPr/>
              </p:nvGrpSpPr>
              <p:grpSpPr>
                <a:xfrm>
                  <a:off x="990698" y="1540042"/>
                  <a:ext cx="2019138" cy="3280770"/>
                  <a:chOff x="1970231" y="1842250"/>
                  <a:chExt cx="974643" cy="1693352"/>
                </a:xfrm>
              </p:grpSpPr>
              <p:sp>
                <p:nvSpPr>
                  <p:cNvPr id="4" name="フリーフォーム 3"/>
                  <p:cNvSpPr>
                    <a:spLocks noChangeAspect="1"/>
                  </p:cNvSpPr>
                  <p:nvPr/>
                </p:nvSpPr>
                <p:spPr>
                  <a:xfrm rot="21016546">
                    <a:off x="1970231" y="1843441"/>
                    <a:ext cx="974629" cy="1692161"/>
                  </a:xfrm>
                  <a:custGeom>
                    <a:avLst/>
                    <a:gdLst>
                      <a:gd name="connsiteX0" fmla="*/ 550197 w 838178"/>
                      <a:gd name="connsiteY0" fmla="*/ 15201 h 1455254"/>
                      <a:gd name="connsiteX1" fmla="*/ 568889 w 838178"/>
                      <a:gd name="connsiteY1" fmla="*/ 22132 h 1455254"/>
                      <a:gd name="connsiteX2" fmla="*/ 576351 w 838178"/>
                      <a:gd name="connsiteY2" fmla="*/ 34179 h 1455254"/>
                      <a:gd name="connsiteX3" fmla="*/ 576717 w 838178"/>
                      <a:gd name="connsiteY3" fmla="*/ 37023 h 1455254"/>
                      <a:gd name="connsiteX4" fmla="*/ 581913 w 838178"/>
                      <a:gd name="connsiteY4" fmla="*/ 40668 h 1455254"/>
                      <a:gd name="connsiteX5" fmla="*/ 581913 w 838178"/>
                      <a:gd name="connsiteY5" fmla="*/ 69373 h 1455254"/>
                      <a:gd name="connsiteX6" fmla="*/ 596650 w 838178"/>
                      <a:gd name="connsiteY6" fmla="*/ 70052 h 1455254"/>
                      <a:gd name="connsiteX7" fmla="*/ 638827 w 838178"/>
                      <a:gd name="connsiteY7" fmla="*/ 81390 h 1455254"/>
                      <a:gd name="connsiteX8" fmla="*/ 628298 w 838178"/>
                      <a:gd name="connsiteY8" fmla="*/ 87197 h 1455254"/>
                      <a:gd name="connsiteX9" fmla="*/ 633486 w 838178"/>
                      <a:gd name="connsiteY9" fmla="*/ 87458 h 1455254"/>
                      <a:gd name="connsiteX10" fmla="*/ 645897 w 838178"/>
                      <a:gd name="connsiteY10" fmla="*/ 88343 h 1455254"/>
                      <a:gd name="connsiteX11" fmla="*/ 654481 w 838178"/>
                      <a:gd name="connsiteY11" fmla="*/ 89814 h 1455254"/>
                      <a:gd name="connsiteX12" fmla="*/ 588513 w 838178"/>
                      <a:gd name="connsiteY12" fmla="*/ 113850 h 1455254"/>
                      <a:gd name="connsiteX13" fmla="*/ 578217 w 838178"/>
                      <a:gd name="connsiteY13" fmla="*/ 173935 h 1455254"/>
                      <a:gd name="connsiteX14" fmla="*/ 572333 w 838178"/>
                      <a:gd name="connsiteY14" fmla="*/ 208268 h 1455254"/>
                      <a:gd name="connsiteX15" fmla="*/ 592200 w 838178"/>
                      <a:gd name="connsiteY15" fmla="*/ 247015 h 1455254"/>
                      <a:gd name="connsiteX16" fmla="*/ 609367 w 838178"/>
                      <a:gd name="connsiteY16" fmla="*/ 249957 h 1455254"/>
                      <a:gd name="connsiteX17" fmla="*/ 690788 w 838178"/>
                      <a:gd name="connsiteY17" fmla="*/ 290416 h 1455254"/>
                      <a:gd name="connsiteX18" fmla="*/ 717768 w 838178"/>
                      <a:gd name="connsiteY18" fmla="*/ 339217 h 1455254"/>
                      <a:gd name="connsiteX19" fmla="*/ 771968 w 838178"/>
                      <a:gd name="connsiteY19" fmla="*/ 383847 h 1455254"/>
                      <a:gd name="connsiteX20" fmla="*/ 820285 w 838178"/>
                      <a:gd name="connsiteY20" fmla="*/ 462812 h 1455254"/>
                      <a:gd name="connsiteX21" fmla="*/ 828142 w 838178"/>
                      <a:gd name="connsiteY21" fmla="*/ 623197 h 1455254"/>
                      <a:gd name="connsiteX22" fmla="*/ 837954 w 838178"/>
                      <a:gd name="connsiteY22" fmla="*/ 669057 h 1455254"/>
                      <a:gd name="connsiteX23" fmla="*/ 817845 w 838178"/>
                      <a:gd name="connsiteY23" fmla="*/ 683282 h 1455254"/>
                      <a:gd name="connsiteX24" fmla="*/ 810490 w 838178"/>
                      <a:gd name="connsiteY24" fmla="*/ 726199 h 1455254"/>
                      <a:gd name="connsiteX25" fmla="*/ 777385 w 838178"/>
                      <a:gd name="connsiteY25" fmla="*/ 764703 h 1455254"/>
                      <a:gd name="connsiteX26" fmla="*/ 748935 w 838178"/>
                      <a:gd name="connsiteY26" fmla="*/ 724486 h 1455254"/>
                      <a:gd name="connsiteX27" fmla="*/ 753348 w 838178"/>
                      <a:gd name="connsiteY27" fmla="*/ 698736 h 1455254"/>
                      <a:gd name="connsiteX28" fmla="*/ 737652 w 838178"/>
                      <a:gd name="connsiteY28" fmla="*/ 687210 h 1455254"/>
                      <a:gd name="connsiteX29" fmla="*/ 736666 w 838178"/>
                      <a:gd name="connsiteY29" fmla="*/ 589850 h 1455254"/>
                      <a:gd name="connsiteX30" fmla="*/ 741320 w 838178"/>
                      <a:gd name="connsiteY30" fmla="*/ 511129 h 1455254"/>
                      <a:gd name="connsiteX31" fmla="*/ 717041 w 838178"/>
                      <a:gd name="connsiteY31" fmla="*/ 498132 h 1455254"/>
                      <a:gd name="connsiteX32" fmla="*/ 671424 w 838178"/>
                      <a:gd name="connsiteY32" fmla="*/ 454973 h 1455254"/>
                      <a:gd name="connsiteX33" fmla="*/ 668482 w 838178"/>
                      <a:gd name="connsiteY33" fmla="*/ 472140 h 1455254"/>
                      <a:gd name="connsiteX34" fmla="*/ 674868 w 838178"/>
                      <a:gd name="connsiteY34" fmla="*/ 641109 h 1455254"/>
                      <a:gd name="connsiteX35" fmla="*/ 688609 w 838178"/>
                      <a:gd name="connsiteY35" fmla="*/ 767161 h 1455254"/>
                      <a:gd name="connsiteX36" fmla="*/ 661388 w 838178"/>
                      <a:gd name="connsiteY36" fmla="*/ 771332 h 1455254"/>
                      <a:gd name="connsiteX37" fmla="*/ 670716 w 838178"/>
                      <a:gd name="connsiteY37" fmla="*/ 923134 h 1455254"/>
                      <a:gd name="connsiteX38" fmla="*/ 678572 w 838178"/>
                      <a:gd name="connsiteY38" fmla="*/ 1083520 h 1455254"/>
                      <a:gd name="connsiteX39" fmla="*/ 687901 w 838178"/>
                      <a:gd name="connsiteY39" fmla="*/ 1235322 h 1455254"/>
                      <a:gd name="connsiteX40" fmla="*/ 702871 w 838178"/>
                      <a:gd name="connsiteY40" fmla="*/ 1405762 h 1455254"/>
                      <a:gd name="connsiteX41" fmla="*/ 675649 w 838178"/>
                      <a:gd name="connsiteY41" fmla="*/ 1409933 h 1455254"/>
                      <a:gd name="connsiteX42" fmla="*/ 601097 w 838178"/>
                      <a:gd name="connsiteY42" fmla="*/ 1432499 h 1455254"/>
                      <a:gd name="connsiteX43" fmla="*/ 517963 w 838178"/>
                      <a:gd name="connsiteY43" fmla="*/ 1453594 h 1455254"/>
                      <a:gd name="connsiteX44" fmla="*/ 500796 w 838178"/>
                      <a:gd name="connsiteY44" fmla="*/ 1450653 h 1455254"/>
                      <a:gd name="connsiteX45" fmla="*/ 505209 w 838178"/>
                      <a:gd name="connsiteY45" fmla="*/ 1424903 h 1455254"/>
                      <a:gd name="connsiteX46" fmla="*/ 556229 w 838178"/>
                      <a:gd name="connsiteY46" fmla="*/ 1377319 h 1455254"/>
                      <a:gd name="connsiteX47" fmla="*/ 564641 w 838178"/>
                      <a:gd name="connsiteY47" fmla="*/ 1368899 h 1455254"/>
                      <a:gd name="connsiteX48" fmla="*/ 568880 w 838178"/>
                      <a:gd name="connsiteY48" fmla="*/ 1386873 h 1455254"/>
                      <a:gd name="connsiteX49" fmla="*/ 568476 w 838178"/>
                      <a:gd name="connsiteY49" fmla="*/ 1365060 h 1455254"/>
                      <a:gd name="connsiteX50" fmla="*/ 564641 w 838178"/>
                      <a:gd name="connsiteY50" fmla="*/ 1368899 h 1455254"/>
                      <a:gd name="connsiteX51" fmla="*/ 561364 w 838178"/>
                      <a:gd name="connsiteY51" fmla="*/ 1355007 h 1455254"/>
                      <a:gd name="connsiteX52" fmla="*/ 496105 w 838178"/>
                      <a:gd name="connsiteY52" fmla="*/ 910883 h 1455254"/>
                      <a:gd name="connsiteX53" fmla="*/ 470354 w 838178"/>
                      <a:gd name="connsiteY53" fmla="*/ 906470 h 1455254"/>
                      <a:gd name="connsiteX54" fmla="*/ 358286 w 838178"/>
                      <a:gd name="connsiteY54" fmla="*/ 993290 h 1455254"/>
                      <a:gd name="connsiteX55" fmla="*/ 312184 w 838178"/>
                      <a:gd name="connsiteY55" fmla="*/ 1056074 h 1455254"/>
                      <a:gd name="connsiteX56" fmla="*/ 268783 w 838178"/>
                      <a:gd name="connsiteY56" fmla="*/ 1154663 h 1455254"/>
                      <a:gd name="connsiteX57" fmla="*/ 223910 w 838178"/>
                      <a:gd name="connsiteY57" fmla="*/ 1261835 h 1455254"/>
                      <a:gd name="connsiteX58" fmla="*/ 192034 w 838178"/>
                      <a:gd name="connsiteY58" fmla="*/ 1344728 h 1455254"/>
                      <a:gd name="connsiteX59" fmla="*/ 1970 w 838178"/>
                      <a:gd name="connsiteY59" fmla="*/ 1267979 h 1455254"/>
                      <a:gd name="connsiteX60" fmla="*/ 95158 w 838178"/>
                      <a:gd name="connsiteY60" fmla="*/ 1239771 h 1455254"/>
                      <a:gd name="connsiteX61" fmla="*/ 131448 w 838178"/>
                      <a:gd name="connsiteY61" fmla="*/ 1131128 h 1455254"/>
                      <a:gd name="connsiteX62" fmla="*/ 171907 w 838178"/>
                      <a:gd name="connsiteY62" fmla="*/ 1049706 h 1455254"/>
                      <a:gd name="connsiteX63" fmla="*/ 229776 w 838178"/>
                      <a:gd name="connsiteY63" fmla="*/ 918255 h 1455254"/>
                      <a:gd name="connsiteX64" fmla="*/ 298928 w 838178"/>
                      <a:gd name="connsiteY64" fmla="*/ 824079 h 1455254"/>
                      <a:gd name="connsiteX65" fmla="*/ 362195 w 838178"/>
                      <a:gd name="connsiteY65" fmla="*/ 764238 h 1455254"/>
                      <a:gd name="connsiteX66" fmla="*/ 423993 w 838178"/>
                      <a:gd name="connsiteY66" fmla="*/ 712979 h 1455254"/>
                      <a:gd name="connsiteX67" fmla="*/ 393328 w 838178"/>
                      <a:gd name="connsiteY67" fmla="*/ 531013 h 1455254"/>
                      <a:gd name="connsiteX68" fmla="*/ 361693 w 838178"/>
                      <a:gd name="connsiteY68" fmla="*/ 560934 h 1455254"/>
                      <a:gd name="connsiteX69" fmla="*/ 179728 w 838178"/>
                      <a:gd name="connsiteY69" fmla="*/ 591599 h 1455254"/>
                      <a:gd name="connsiteX70" fmla="*/ 182670 w 838178"/>
                      <a:gd name="connsiteY70" fmla="*/ 574433 h 1455254"/>
                      <a:gd name="connsiteX71" fmla="*/ 146865 w 838178"/>
                      <a:gd name="connsiteY71" fmla="*/ 577133 h 1455254"/>
                      <a:gd name="connsiteX72" fmla="*/ 114002 w 838178"/>
                      <a:gd name="connsiteY72" fmla="*/ 562665 h 1455254"/>
                      <a:gd name="connsiteX73" fmla="*/ 92664 w 838178"/>
                      <a:gd name="connsiteY73" fmla="*/ 532503 h 1455254"/>
                      <a:gd name="connsiteX74" fmla="*/ 122828 w 838178"/>
                      <a:gd name="connsiteY74" fmla="*/ 511165 h 1455254"/>
                      <a:gd name="connsiteX75" fmla="*/ 165745 w 838178"/>
                      <a:gd name="connsiteY75" fmla="*/ 518520 h 1455254"/>
                      <a:gd name="connsiteX76" fmla="*/ 151520 w 838178"/>
                      <a:gd name="connsiteY76" fmla="*/ 498411 h 1455254"/>
                      <a:gd name="connsiteX77" fmla="*/ 317789 w 838178"/>
                      <a:gd name="connsiteY77" fmla="*/ 456220 h 1455254"/>
                      <a:gd name="connsiteX78" fmla="*/ 407292 w 838178"/>
                      <a:gd name="connsiteY78" fmla="*/ 294848 h 1455254"/>
                      <a:gd name="connsiteX79" fmla="*/ 467619 w 838178"/>
                      <a:gd name="connsiteY79" fmla="*/ 252172 h 1455254"/>
                      <a:gd name="connsiteX80" fmla="*/ 434998 w 838178"/>
                      <a:gd name="connsiteY80" fmla="*/ 184733 h 1455254"/>
                      <a:gd name="connsiteX81" fmla="*/ 432298 w 838178"/>
                      <a:gd name="connsiteY81" fmla="*/ 148929 h 1455254"/>
                      <a:gd name="connsiteX82" fmla="*/ 421015 w 838178"/>
                      <a:gd name="connsiteY82" fmla="*/ 111653 h 1455254"/>
                      <a:gd name="connsiteX83" fmla="*/ 360931 w 838178"/>
                      <a:gd name="connsiteY83" fmla="*/ 101357 h 1455254"/>
                      <a:gd name="connsiteX84" fmla="*/ 353925 w 838178"/>
                      <a:gd name="connsiteY84" fmla="*/ 87455 h 1455254"/>
                      <a:gd name="connsiteX85" fmla="*/ 354755 w 838178"/>
                      <a:gd name="connsiteY85" fmla="*/ 83556 h 1455254"/>
                      <a:gd name="connsiteX86" fmla="*/ 350827 w 838178"/>
                      <a:gd name="connsiteY86" fmla="*/ 81390 h 1455254"/>
                      <a:gd name="connsiteX87" fmla="*/ 355799 w 838178"/>
                      <a:gd name="connsiteY87" fmla="*/ 78648 h 1455254"/>
                      <a:gd name="connsiteX88" fmla="*/ 356760 w 838178"/>
                      <a:gd name="connsiteY88" fmla="*/ 74135 h 1455254"/>
                      <a:gd name="connsiteX89" fmla="*/ 375399 w 838178"/>
                      <a:gd name="connsiteY89" fmla="*/ 68493 h 1455254"/>
                      <a:gd name="connsiteX90" fmla="*/ 394543 w 838178"/>
                      <a:gd name="connsiteY90" fmla="*/ 69565 h 1455254"/>
                      <a:gd name="connsiteX91" fmla="*/ 407741 w 838178"/>
                      <a:gd name="connsiteY91" fmla="*/ 66578 h 1455254"/>
                      <a:gd name="connsiteX92" fmla="*/ 407741 w 838178"/>
                      <a:gd name="connsiteY92" fmla="*/ 40668 h 1455254"/>
                      <a:gd name="connsiteX93" fmla="*/ 411142 w 838178"/>
                      <a:gd name="connsiteY93" fmla="*/ 34909 h 1455254"/>
                      <a:gd name="connsiteX94" fmla="*/ 411223 w 838178"/>
                      <a:gd name="connsiteY94" fmla="*/ 34885 h 1455254"/>
                      <a:gd name="connsiteX95" fmla="*/ 409974 w 838178"/>
                      <a:gd name="connsiteY95" fmla="*/ 21406 h 1455254"/>
                      <a:gd name="connsiteX96" fmla="*/ 421499 w 838178"/>
                      <a:gd name="connsiteY96" fmla="*/ 5710 h 1455254"/>
                      <a:gd name="connsiteX97" fmla="*/ 440137 w 838178"/>
                      <a:gd name="connsiteY97" fmla="*/ 68 h 1455254"/>
                      <a:gd name="connsiteX98" fmla="*/ 491637 w 838178"/>
                      <a:gd name="connsiteY98" fmla="*/ 8894 h 1455254"/>
                      <a:gd name="connsiteX99" fmla="*/ 550197 w 838178"/>
                      <a:gd name="connsiteY99" fmla="*/ 15201 h 145525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</a:cxnLst>
                    <a:rect l="l" t="t" r="r" b="b"/>
                    <a:pathLst>
                      <a:path w="838178" h="1455254">
                        <a:moveTo>
                          <a:pt x="550197" y="15201"/>
                        </a:moveTo>
                        <a:cubicBezTo>
                          <a:pt x="558175" y="16982"/>
                          <a:pt x="564966" y="19251"/>
                          <a:pt x="568889" y="22132"/>
                        </a:cubicBezTo>
                        <a:cubicBezTo>
                          <a:pt x="572814" y="25014"/>
                          <a:pt x="575031" y="29259"/>
                          <a:pt x="576351" y="34179"/>
                        </a:cubicBezTo>
                        <a:lnTo>
                          <a:pt x="576717" y="37023"/>
                        </a:lnTo>
                        <a:lnTo>
                          <a:pt x="581913" y="40668"/>
                        </a:lnTo>
                        <a:lnTo>
                          <a:pt x="581913" y="69373"/>
                        </a:lnTo>
                        <a:lnTo>
                          <a:pt x="596650" y="70052"/>
                        </a:lnTo>
                        <a:cubicBezTo>
                          <a:pt x="622709" y="72954"/>
                          <a:pt x="638827" y="76963"/>
                          <a:pt x="638827" y="81390"/>
                        </a:cubicBezTo>
                        <a:lnTo>
                          <a:pt x="628298" y="87197"/>
                        </a:lnTo>
                        <a:lnTo>
                          <a:pt x="633486" y="87458"/>
                        </a:lnTo>
                        <a:cubicBezTo>
                          <a:pt x="638653" y="87653"/>
                          <a:pt x="643036" y="87852"/>
                          <a:pt x="645897" y="88343"/>
                        </a:cubicBezTo>
                        <a:cubicBezTo>
                          <a:pt x="645897" y="88343"/>
                          <a:pt x="664045" y="85562"/>
                          <a:pt x="654481" y="89814"/>
                        </a:cubicBezTo>
                        <a:cubicBezTo>
                          <a:pt x="644918" y="94065"/>
                          <a:pt x="601224" y="99830"/>
                          <a:pt x="588513" y="113850"/>
                        </a:cubicBezTo>
                        <a:cubicBezTo>
                          <a:pt x="575803" y="127871"/>
                          <a:pt x="580914" y="158198"/>
                          <a:pt x="578217" y="173935"/>
                        </a:cubicBezTo>
                        <a:cubicBezTo>
                          <a:pt x="578217" y="173935"/>
                          <a:pt x="570003" y="196088"/>
                          <a:pt x="572333" y="208268"/>
                        </a:cubicBezTo>
                        <a:cubicBezTo>
                          <a:pt x="574663" y="220449"/>
                          <a:pt x="586028" y="240067"/>
                          <a:pt x="592200" y="247015"/>
                        </a:cubicBezTo>
                        <a:cubicBezTo>
                          <a:pt x="598372" y="253964"/>
                          <a:pt x="592935" y="242724"/>
                          <a:pt x="609367" y="249957"/>
                        </a:cubicBezTo>
                        <a:cubicBezTo>
                          <a:pt x="625798" y="257191"/>
                          <a:pt x="672721" y="275540"/>
                          <a:pt x="690788" y="290416"/>
                        </a:cubicBezTo>
                        <a:cubicBezTo>
                          <a:pt x="708855" y="305293"/>
                          <a:pt x="704238" y="323645"/>
                          <a:pt x="717768" y="339217"/>
                        </a:cubicBezTo>
                        <a:cubicBezTo>
                          <a:pt x="731298" y="354789"/>
                          <a:pt x="754882" y="363249"/>
                          <a:pt x="771968" y="383847"/>
                        </a:cubicBezTo>
                        <a:cubicBezTo>
                          <a:pt x="789054" y="404446"/>
                          <a:pt x="810922" y="422920"/>
                          <a:pt x="820285" y="462812"/>
                        </a:cubicBezTo>
                        <a:cubicBezTo>
                          <a:pt x="829647" y="502704"/>
                          <a:pt x="825197" y="588823"/>
                          <a:pt x="828142" y="623197"/>
                        </a:cubicBezTo>
                        <a:cubicBezTo>
                          <a:pt x="831086" y="657572"/>
                          <a:pt x="839670" y="659043"/>
                          <a:pt x="837954" y="669057"/>
                        </a:cubicBezTo>
                        <a:cubicBezTo>
                          <a:pt x="836238" y="679071"/>
                          <a:pt x="822422" y="673758"/>
                          <a:pt x="817845" y="683282"/>
                        </a:cubicBezTo>
                        <a:cubicBezTo>
                          <a:pt x="813268" y="692805"/>
                          <a:pt x="817233" y="712629"/>
                          <a:pt x="810490" y="726199"/>
                        </a:cubicBezTo>
                        <a:cubicBezTo>
                          <a:pt x="803747" y="739769"/>
                          <a:pt x="787644" y="764988"/>
                          <a:pt x="777385" y="764703"/>
                        </a:cubicBezTo>
                        <a:cubicBezTo>
                          <a:pt x="767126" y="764419"/>
                          <a:pt x="752942" y="735481"/>
                          <a:pt x="748935" y="724486"/>
                        </a:cubicBezTo>
                        <a:cubicBezTo>
                          <a:pt x="744929" y="713492"/>
                          <a:pt x="755229" y="704949"/>
                          <a:pt x="753348" y="698736"/>
                        </a:cubicBezTo>
                        <a:cubicBezTo>
                          <a:pt x="751467" y="692523"/>
                          <a:pt x="740433" y="705357"/>
                          <a:pt x="737652" y="687210"/>
                        </a:cubicBezTo>
                        <a:cubicBezTo>
                          <a:pt x="734872" y="669063"/>
                          <a:pt x="736054" y="619197"/>
                          <a:pt x="736666" y="589850"/>
                        </a:cubicBezTo>
                        <a:cubicBezTo>
                          <a:pt x="737277" y="560504"/>
                          <a:pt x="744591" y="526415"/>
                          <a:pt x="741320" y="511129"/>
                        </a:cubicBezTo>
                        <a:cubicBezTo>
                          <a:pt x="738049" y="495842"/>
                          <a:pt x="728690" y="507491"/>
                          <a:pt x="717041" y="498132"/>
                        </a:cubicBezTo>
                        <a:cubicBezTo>
                          <a:pt x="705391" y="488773"/>
                          <a:pt x="679518" y="459305"/>
                          <a:pt x="671424" y="454973"/>
                        </a:cubicBezTo>
                        <a:cubicBezTo>
                          <a:pt x="663331" y="450641"/>
                          <a:pt x="667908" y="441117"/>
                          <a:pt x="668482" y="472140"/>
                        </a:cubicBezTo>
                        <a:cubicBezTo>
                          <a:pt x="669056" y="503162"/>
                          <a:pt x="671514" y="591939"/>
                          <a:pt x="674868" y="641109"/>
                        </a:cubicBezTo>
                        <a:cubicBezTo>
                          <a:pt x="678222" y="690279"/>
                          <a:pt x="690856" y="745458"/>
                          <a:pt x="688609" y="767161"/>
                        </a:cubicBezTo>
                        <a:cubicBezTo>
                          <a:pt x="686362" y="788864"/>
                          <a:pt x="664370" y="745336"/>
                          <a:pt x="661388" y="771332"/>
                        </a:cubicBezTo>
                        <a:cubicBezTo>
                          <a:pt x="658405" y="797328"/>
                          <a:pt x="667852" y="871102"/>
                          <a:pt x="670716" y="923134"/>
                        </a:cubicBezTo>
                        <a:cubicBezTo>
                          <a:pt x="673579" y="975165"/>
                          <a:pt x="675708" y="1031489"/>
                          <a:pt x="678572" y="1083520"/>
                        </a:cubicBezTo>
                        <a:cubicBezTo>
                          <a:pt x="681436" y="1135551"/>
                          <a:pt x="683851" y="1181615"/>
                          <a:pt x="687901" y="1235322"/>
                        </a:cubicBezTo>
                        <a:cubicBezTo>
                          <a:pt x="691951" y="1289029"/>
                          <a:pt x="704912" y="1376661"/>
                          <a:pt x="702871" y="1405762"/>
                        </a:cubicBezTo>
                        <a:cubicBezTo>
                          <a:pt x="700829" y="1434863"/>
                          <a:pt x="692611" y="1405477"/>
                          <a:pt x="675649" y="1409933"/>
                        </a:cubicBezTo>
                        <a:cubicBezTo>
                          <a:pt x="658687" y="1414389"/>
                          <a:pt x="627378" y="1425223"/>
                          <a:pt x="601097" y="1432499"/>
                        </a:cubicBezTo>
                        <a:cubicBezTo>
                          <a:pt x="574817" y="1439776"/>
                          <a:pt x="534680" y="1450569"/>
                          <a:pt x="517963" y="1453594"/>
                        </a:cubicBezTo>
                        <a:cubicBezTo>
                          <a:pt x="501245" y="1456620"/>
                          <a:pt x="502922" y="1455434"/>
                          <a:pt x="500796" y="1450653"/>
                        </a:cubicBezTo>
                        <a:cubicBezTo>
                          <a:pt x="498670" y="1445871"/>
                          <a:pt x="493929" y="1439169"/>
                          <a:pt x="505209" y="1424903"/>
                        </a:cubicBezTo>
                        <a:cubicBezTo>
                          <a:pt x="513668" y="1414204"/>
                          <a:pt x="539762" y="1392445"/>
                          <a:pt x="556229" y="1377319"/>
                        </a:cubicBezTo>
                        <a:lnTo>
                          <a:pt x="564641" y="1368899"/>
                        </a:lnTo>
                        <a:lnTo>
                          <a:pt x="568880" y="1386873"/>
                        </a:lnTo>
                        <a:cubicBezTo>
                          <a:pt x="574770" y="1397615"/>
                          <a:pt x="575496" y="1356323"/>
                          <a:pt x="568476" y="1365060"/>
                        </a:cubicBezTo>
                        <a:lnTo>
                          <a:pt x="564641" y="1368899"/>
                        </a:lnTo>
                        <a:lnTo>
                          <a:pt x="561364" y="1355007"/>
                        </a:lnTo>
                        <a:cubicBezTo>
                          <a:pt x="549303" y="1279311"/>
                          <a:pt x="511273" y="985639"/>
                          <a:pt x="496105" y="910883"/>
                        </a:cubicBezTo>
                        <a:cubicBezTo>
                          <a:pt x="480937" y="836127"/>
                          <a:pt x="493324" y="892735"/>
                          <a:pt x="470354" y="906470"/>
                        </a:cubicBezTo>
                        <a:cubicBezTo>
                          <a:pt x="447384" y="920205"/>
                          <a:pt x="384647" y="968357"/>
                          <a:pt x="358286" y="993290"/>
                        </a:cubicBezTo>
                        <a:cubicBezTo>
                          <a:pt x="331924" y="1018224"/>
                          <a:pt x="327101" y="1029179"/>
                          <a:pt x="312184" y="1056074"/>
                        </a:cubicBezTo>
                        <a:cubicBezTo>
                          <a:pt x="297266" y="1082970"/>
                          <a:pt x="283495" y="1120370"/>
                          <a:pt x="268783" y="1154663"/>
                        </a:cubicBezTo>
                        <a:cubicBezTo>
                          <a:pt x="254070" y="1188957"/>
                          <a:pt x="236701" y="1230157"/>
                          <a:pt x="223910" y="1261835"/>
                        </a:cubicBezTo>
                        <a:cubicBezTo>
                          <a:pt x="211119" y="1293512"/>
                          <a:pt x="229024" y="1343704"/>
                          <a:pt x="192034" y="1344728"/>
                        </a:cubicBezTo>
                        <a:cubicBezTo>
                          <a:pt x="155044" y="1345752"/>
                          <a:pt x="18116" y="1285472"/>
                          <a:pt x="1970" y="1267979"/>
                        </a:cubicBezTo>
                        <a:cubicBezTo>
                          <a:pt x="-14177" y="1250486"/>
                          <a:pt x="73578" y="1262580"/>
                          <a:pt x="95158" y="1239771"/>
                        </a:cubicBezTo>
                        <a:cubicBezTo>
                          <a:pt x="116738" y="1216962"/>
                          <a:pt x="118656" y="1162806"/>
                          <a:pt x="131448" y="1131128"/>
                        </a:cubicBezTo>
                        <a:cubicBezTo>
                          <a:pt x="144239" y="1099451"/>
                          <a:pt x="155519" y="1085185"/>
                          <a:pt x="171907" y="1049706"/>
                        </a:cubicBezTo>
                        <a:cubicBezTo>
                          <a:pt x="188295" y="1014228"/>
                          <a:pt x="208606" y="955860"/>
                          <a:pt x="229776" y="918255"/>
                        </a:cubicBezTo>
                        <a:cubicBezTo>
                          <a:pt x="250946" y="880651"/>
                          <a:pt x="276858" y="849749"/>
                          <a:pt x="298928" y="824079"/>
                        </a:cubicBezTo>
                        <a:cubicBezTo>
                          <a:pt x="320998" y="798409"/>
                          <a:pt x="341351" y="782754"/>
                          <a:pt x="362195" y="764238"/>
                        </a:cubicBezTo>
                        <a:cubicBezTo>
                          <a:pt x="383039" y="745721"/>
                          <a:pt x="418804" y="751850"/>
                          <a:pt x="423993" y="712979"/>
                        </a:cubicBezTo>
                        <a:cubicBezTo>
                          <a:pt x="429182" y="674108"/>
                          <a:pt x="403711" y="556354"/>
                          <a:pt x="393328" y="531013"/>
                        </a:cubicBezTo>
                        <a:cubicBezTo>
                          <a:pt x="382945" y="505672"/>
                          <a:pt x="397293" y="550836"/>
                          <a:pt x="361693" y="560934"/>
                        </a:cubicBezTo>
                        <a:cubicBezTo>
                          <a:pt x="326093" y="571032"/>
                          <a:pt x="209565" y="589350"/>
                          <a:pt x="179728" y="591599"/>
                        </a:cubicBezTo>
                        <a:cubicBezTo>
                          <a:pt x="149892" y="593849"/>
                          <a:pt x="188148" y="576843"/>
                          <a:pt x="182670" y="574433"/>
                        </a:cubicBezTo>
                        <a:cubicBezTo>
                          <a:pt x="177193" y="572022"/>
                          <a:pt x="158309" y="579094"/>
                          <a:pt x="146865" y="577133"/>
                        </a:cubicBezTo>
                        <a:cubicBezTo>
                          <a:pt x="135420" y="575171"/>
                          <a:pt x="123035" y="570104"/>
                          <a:pt x="114002" y="562665"/>
                        </a:cubicBezTo>
                        <a:cubicBezTo>
                          <a:pt x="104969" y="555226"/>
                          <a:pt x="91193" y="541085"/>
                          <a:pt x="92664" y="532503"/>
                        </a:cubicBezTo>
                        <a:cubicBezTo>
                          <a:pt x="94135" y="523920"/>
                          <a:pt x="110647" y="513495"/>
                          <a:pt x="122828" y="511165"/>
                        </a:cubicBezTo>
                        <a:cubicBezTo>
                          <a:pt x="135008" y="508835"/>
                          <a:pt x="160963" y="520645"/>
                          <a:pt x="165745" y="518520"/>
                        </a:cubicBezTo>
                        <a:cubicBezTo>
                          <a:pt x="170527" y="516394"/>
                          <a:pt x="126179" y="508794"/>
                          <a:pt x="151520" y="498411"/>
                        </a:cubicBezTo>
                        <a:cubicBezTo>
                          <a:pt x="176861" y="488028"/>
                          <a:pt x="275160" y="490147"/>
                          <a:pt x="317789" y="456220"/>
                        </a:cubicBezTo>
                        <a:cubicBezTo>
                          <a:pt x="360418" y="422292"/>
                          <a:pt x="382320" y="328855"/>
                          <a:pt x="407292" y="294848"/>
                        </a:cubicBezTo>
                        <a:cubicBezTo>
                          <a:pt x="432264" y="260840"/>
                          <a:pt x="463002" y="270525"/>
                          <a:pt x="467619" y="252172"/>
                        </a:cubicBezTo>
                        <a:cubicBezTo>
                          <a:pt x="472236" y="233819"/>
                          <a:pt x="437574" y="195483"/>
                          <a:pt x="434998" y="184733"/>
                        </a:cubicBezTo>
                        <a:cubicBezTo>
                          <a:pt x="432423" y="173984"/>
                          <a:pt x="434628" y="161108"/>
                          <a:pt x="432298" y="148929"/>
                        </a:cubicBezTo>
                        <a:cubicBezTo>
                          <a:pt x="429968" y="136749"/>
                          <a:pt x="432910" y="119582"/>
                          <a:pt x="421015" y="111653"/>
                        </a:cubicBezTo>
                        <a:cubicBezTo>
                          <a:pt x="409120" y="103724"/>
                          <a:pt x="371641" y="107610"/>
                          <a:pt x="360931" y="101357"/>
                        </a:cubicBezTo>
                        <a:cubicBezTo>
                          <a:pt x="355576" y="98230"/>
                          <a:pt x="353930" y="92794"/>
                          <a:pt x="353925" y="87455"/>
                        </a:cubicBezTo>
                        <a:lnTo>
                          <a:pt x="354755" y="83556"/>
                        </a:lnTo>
                        <a:lnTo>
                          <a:pt x="350827" y="81390"/>
                        </a:lnTo>
                        <a:lnTo>
                          <a:pt x="355799" y="78648"/>
                        </a:lnTo>
                        <a:lnTo>
                          <a:pt x="356760" y="74135"/>
                        </a:lnTo>
                        <a:cubicBezTo>
                          <a:pt x="359171" y="68658"/>
                          <a:pt x="366324" y="69884"/>
                          <a:pt x="375399" y="68493"/>
                        </a:cubicBezTo>
                        <a:cubicBezTo>
                          <a:pt x="379936" y="67798"/>
                          <a:pt x="387446" y="69085"/>
                          <a:pt x="394543" y="69565"/>
                        </a:cubicBezTo>
                        <a:lnTo>
                          <a:pt x="407741" y="66578"/>
                        </a:lnTo>
                        <a:lnTo>
                          <a:pt x="407741" y="40668"/>
                        </a:lnTo>
                        <a:cubicBezTo>
                          <a:pt x="407741" y="38419"/>
                          <a:pt x="409041" y="36382"/>
                          <a:pt x="411142" y="34909"/>
                        </a:cubicBezTo>
                        <a:lnTo>
                          <a:pt x="411223" y="34885"/>
                        </a:lnTo>
                        <a:lnTo>
                          <a:pt x="409974" y="21406"/>
                        </a:lnTo>
                        <a:cubicBezTo>
                          <a:pt x="411690" y="11392"/>
                          <a:pt x="416473" y="9266"/>
                          <a:pt x="421499" y="5710"/>
                        </a:cubicBezTo>
                        <a:cubicBezTo>
                          <a:pt x="426526" y="2154"/>
                          <a:pt x="428448" y="-463"/>
                          <a:pt x="440137" y="68"/>
                        </a:cubicBezTo>
                        <a:cubicBezTo>
                          <a:pt x="451827" y="598"/>
                          <a:pt x="470179" y="5216"/>
                          <a:pt x="491637" y="8894"/>
                        </a:cubicBezTo>
                        <a:cubicBezTo>
                          <a:pt x="491637" y="8894"/>
                          <a:pt x="526263" y="9857"/>
                          <a:pt x="550197" y="15201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92075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" name="フリーフォーム 4"/>
                  <p:cNvSpPr>
                    <a:spLocks noChangeAspect="1"/>
                  </p:cNvSpPr>
                  <p:nvPr/>
                </p:nvSpPr>
                <p:spPr>
                  <a:xfrm rot="21016546">
                    <a:off x="1970337" y="1842250"/>
                    <a:ext cx="974537" cy="1692000"/>
                  </a:xfrm>
                  <a:custGeom>
                    <a:avLst/>
                    <a:gdLst>
                      <a:gd name="connsiteX0" fmla="*/ 550197 w 838178"/>
                      <a:gd name="connsiteY0" fmla="*/ 15201 h 1455254"/>
                      <a:gd name="connsiteX1" fmla="*/ 568889 w 838178"/>
                      <a:gd name="connsiteY1" fmla="*/ 22132 h 1455254"/>
                      <a:gd name="connsiteX2" fmla="*/ 576351 w 838178"/>
                      <a:gd name="connsiteY2" fmla="*/ 34179 h 1455254"/>
                      <a:gd name="connsiteX3" fmla="*/ 576717 w 838178"/>
                      <a:gd name="connsiteY3" fmla="*/ 37023 h 1455254"/>
                      <a:gd name="connsiteX4" fmla="*/ 581913 w 838178"/>
                      <a:gd name="connsiteY4" fmla="*/ 40668 h 1455254"/>
                      <a:gd name="connsiteX5" fmla="*/ 581913 w 838178"/>
                      <a:gd name="connsiteY5" fmla="*/ 69373 h 1455254"/>
                      <a:gd name="connsiteX6" fmla="*/ 596650 w 838178"/>
                      <a:gd name="connsiteY6" fmla="*/ 70052 h 1455254"/>
                      <a:gd name="connsiteX7" fmla="*/ 638827 w 838178"/>
                      <a:gd name="connsiteY7" fmla="*/ 81390 h 1455254"/>
                      <a:gd name="connsiteX8" fmla="*/ 628298 w 838178"/>
                      <a:gd name="connsiteY8" fmla="*/ 87197 h 1455254"/>
                      <a:gd name="connsiteX9" fmla="*/ 633486 w 838178"/>
                      <a:gd name="connsiteY9" fmla="*/ 87458 h 1455254"/>
                      <a:gd name="connsiteX10" fmla="*/ 645897 w 838178"/>
                      <a:gd name="connsiteY10" fmla="*/ 88343 h 1455254"/>
                      <a:gd name="connsiteX11" fmla="*/ 654481 w 838178"/>
                      <a:gd name="connsiteY11" fmla="*/ 89814 h 1455254"/>
                      <a:gd name="connsiteX12" fmla="*/ 588513 w 838178"/>
                      <a:gd name="connsiteY12" fmla="*/ 113850 h 1455254"/>
                      <a:gd name="connsiteX13" fmla="*/ 578217 w 838178"/>
                      <a:gd name="connsiteY13" fmla="*/ 173935 h 1455254"/>
                      <a:gd name="connsiteX14" fmla="*/ 572333 w 838178"/>
                      <a:gd name="connsiteY14" fmla="*/ 208268 h 1455254"/>
                      <a:gd name="connsiteX15" fmla="*/ 592200 w 838178"/>
                      <a:gd name="connsiteY15" fmla="*/ 247015 h 1455254"/>
                      <a:gd name="connsiteX16" fmla="*/ 609367 w 838178"/>
                      <a:gd name="connsiteY16" fmla="*/ 249957 h 1455254"/>
                      <a:gd name="connsiteX17" fmla="*/ 690788 w 838178"/>
                      <a:gd name="connsiteY17" fmla="*/ 290416 h 1455254"/>
                      <a:gd name="connsiteX18" fmla="*/ 717768 w 838178"/>
                      <a:gd name="connsiteY18" fmla="*/ 339217 h 1455254"/>
                      <a:gd name="connsiteX19" fmla="*/ 771968 w 838178"/>
                      <a:gd name="connsiteY19" fmla="*/ 383847 h 1455254"/>
                      <a:gd name="connsiteX20" fmla="*/ 820285 w 838178"/>
                      <a:gd name="connsiteY20" fmla="*/ 462812 h 1455254"/>
                      <a:gd name="connsiteX21" fmla="*/ 828142 w 838178"/>
                      <a:gd name="connsiteY21" fmla="*/ 623197 h 1455254"/>
                      <a:gd name="connsiteX22" fmla="*/ 837954 w 838178"/>
                      <a:gd name="connsiteY22" fmla="*/ 669057 h 1455254"/>
                      <a:gd name="connsiteX23" fmla="*/ 817845 w 838178"/>
                      <a:gd name="connsiteY23" fmla="*/ 683282 h 1455254"/>
                      <a:gd name="connsiteX24" fmla="*/ 810490 w 838178"/>
                      <a:gd name="connsiteY24" fmla="*/ 726199 h 1455254"/>
                      <a:gd name="connsiteX25" fmla="*/ 777385 w 838178"/>
                      <a:gd name="connsiteY25" fmla="*/ 764703 h 1455254"/>
                      <a:gd name="connsiteX26" fmla="*/ 748935 w 838178"/>
                      <a:gd name="connsiteY26" fmla="*/ 724486 h 1455254"/>
                      <a:gd name="connsiteX27" fmla="*/ 753348 w 838178"/>
                      <a:gd name="connsiteY27" fmla="*/ 698736 h 1455254"/>
                      <a:gd name="connsiteX28" fmla="*/ 737652 w 838178"/>
                      <a:gd name="connsiteY28" fmla="*/ 687210 h 1455254"/>
                      <a:gd name="connsiteX29" fmla="*/ 736666 w 838178"/>
                      <a:gd name="connsiteY29" fmla="*/ 589850 h 1455254"/>
                      <a:gd name="connsiteX30" fmla="*/ 741320 w 838178"/>
                      <a:gd name="connsiteY30" fmla="*/ 511129 h 1455254"/>
                      <a:gd name="connsiteX31" fmla="*/ 717041 w 838178"/>
                      <a:gd name="connsiteY31" fmla="*/ 498132 h 1455254"/>
                      <a:gd name="connsiteX32" fmla="*/ 671424 w 838178"/>
                      <a:gd name="connsiteY32" fmla="*/ 454973 h 1455254"/>
                      <a:gd name="connsiteX33" fmla="*/ 668482 w 838178"/>
                      <a:gd name="connsiteY33" fmla="*/ 472140 h 1455254"/>
                      <a:gd name="connsiteX34" fmla="*/ 674868 w 838178"/>
                      <a:gd name="connsiteY34" fmla="*/ 641109 h 1455254"/>
                      <a:gd name="connsiteX35" fmla="*/ 688609 w 838178"/>
                      <a:gd name="connsiteY35" fmla="*/ 767161 h 1455254"/>
                      <a:gd name="connsiteX36" fmla="*/ 661388 w 838178"/>
                      <a:gd name="connsiteY36" fmla="*/ 771332 h 1455254"/>
                      <a:gd name="connsiteX37" fmla="*/ 670716 w 838178"/>
                      <a:gd name="connsiteY37" fmla="*/ 923134 h 1455254"/>
                      <a:gd name="connsiteX38" fmla="*/ 678572 w 838178"/>
                      <a:gd name="connsiteY38" fmla="*/ 1083520 h 1455254"/>
                      <a:gd name="connsiteX39" fmla="*/ 687901 w 838178"/>
                      <a:gd name="connsiteY39" fmla="*/ 1235322 h 1455254"/>
                      <a:gd name="connsiteX40" fmla="*/ 702871 w 838178"/>
                      <a:gd name="connsiteY40" fmla="*/ 1405762 h 1455254"/>
                      <a:gd name="connsiteX41" fmla="*/ 675649 w 838178"/>
                      <a:gd name="connsiteY41" fmla="*/ 1409933 h 1455254"/>
                      <a:gd name="connsiteX42" fmla="*/ 601097 w 838178"/>
                      <a:gd name="connsiteY42" fmla="*/ 1432499 h 1455254"/>
                      <a:gd name="connsiteX43" fmla="*/ 517963 w 838178"/>
                      <a:gd name="connsiteY43" fmla="*/ 1453594 h 1455254"/>
                      <a:gd name="connsiteX44" fmla="*/ 500796 w 838178"/>
                      <a:gd name="connsiteY44" fmla="*/ 1450653 h 1455254"/>
                      <a:gd name="connsiteX45" fmla="*/ 505209 w 838178"/>
                      <a:gd name="connsiteY45" fmla="*/ 1424903 h 1455254"/>
                      <a:gd name="connsiteX46" fmla="*/ 556229 w 838178"/>
                      <a:gd name="connsiteY46" fmla="*/ 1377319 h 1455254"/>
                      <a:gd name="connsiteX47" fmla="*/ 564641 w 838178"/>
                      <a:gd name="connsiteY47" fmla="*/ 1368899 h 1455254"/>
                      <a:gd name="connsiteX48" fmla="*/ 568880 w 838178"/>
                      <a:gd name="connsiteY48" fmla="*/ 1386873 h 1455254"/>
                      <a:gd name="connsiteX49" fmla="*/ 568476 w 838178"/>
                      <a:gd name="connsiteY49" fmla="*/ 1365060 h 1455254"/>
                      <a:gd name="connsiteX50" fmla="*/ 564641 w 838178"/>
                      <a:gd name="connsiteY50" fmla="*/ 1368899 h 1455254"/>
                      <a:gd name="connsiteX51" fmla="*/ 561364 w 838178"/>
                      <a:gd name="connsiteY51" fmla="*/ 1355007 h 1455254"/>
                      <a:gd name="connsiteX52" fmla="*/ 496105 w 838178"/>
                      <a:gd name="connsiteY52" fmla="*/ 910883 h 1455254"/>
                      <a:gd name="connsiteX53" fmla="*/ 470354 w 838178"/>
                      <a:gd name="connsiteY53" fmla="*/ 906470 h 1455254"/>
                      <a:gd name="connsiteX54" fmla="*/ 358286 w 838178"/>
                      <a:gd name="connsiteY54" fmla="*/ 993290 h 1455254"/>
                      <a:gd name="connsiteX55" fmla="*/ 312184 w 838178"/>
                      <a:gd name="connsiteY55" fmla="*/ 1056074 h 1455254"/>
                      <a:gd name="connsiteX56" fmla="*/ 268783 w 838178"/>
                      <a:gd name="connsiteY56" fmla="*/ 1154663 h 1455254"/>
                      <a:gd name="connsiteX57" fmla="*/ 223910 w 838178"/>
                      <a:gd name="connsiteY57" fmla="*/ 1261835 h 1455254"/>
                      <a:gd name="connsiteX58" fmla="*/ 192034 w 838178"/>
                      <a:gd name="connsiteY58" fmla="*/ 1344728 h 1455254"/>
                      <a:gd name="connsiteX59" fmla="*/ 1970 w 838178"/>
                      <a:gd name="connsiteY59" fmla="*/ 1267979 h 1455254"/>
                      <a:gd name="connsiteX60" fmla="*/ 95158 w 838178"/>
                      <a:gd name="connsiteY60" fmla="*/ 1239771 h 1455254"/>
                      <a:gd name="connsiteX61" fmla="*/ 131448 w 838178"/>
                      <a:gd name="connsiteY61" fmla="*/ 1131128 h 1455254"/>
                      <a:gd name="connsiteX62" fmla="*/ 171907 w 838178"/>
                      <a:gd name="connsiteY62" fmla="*/ 1049706 h 1455254"/>
                      <a:gd name="connsiteX63" fmla="*/ 229776 w 838178"/>
                      <a:gd name="connsiteY63" fmla="*/ 918255 h 1455254"/>
                      <a:gd name="connsiteX64" fmla="*/ 298928 w 838178"/>
                      <a:gd name="connsiteY64" fmla="*/ 824079 h 1455254"/>
                      <a:gd name="connsiteX65" fmla="*/ 362195 w 838178"/>
                      <a:gd name="connsiteY65" fmla="*/ 764238 h 1455254"/>
                      <a:gd name="connsiteX66" fmla="*/ 423993 w 838178"/>
                      <a:gd name="connsiteY66" fmla="*/ 712979 h 1455254"/>
                      <a:gd name="connsiteX67" fmla="*/ 393328 w 838178"/>
                      <a:gd name="connsiteY67" fmla="*/ 531013 h 1455254"/>
                      <a:gd name="connsiteX68" fmla="*/ 361693 w 838178"/>
                      <a:gd name="connsiteY68" fmla="*/ 560934 h 1455254"/>
                      <a:gd name="connsiteX69" fmla="*/ 179728 w 838178"/>
                      <a:gd name="connsiteY69" fmla="*/ 591599 h 1455254"/>
                      <a:gd name="connsiteX70" fmla="*/ 182670 w 838178"/>
                      <a:gd name="connsiteY70" fmla="*/ 574433 h 1455254"/>
                      <a:gd name="connsiteX71" fmla="*/ 146865 w 838178"/>
                      <a:gd name="connsiteY71" fmla="*/ 577133 h 1455254"/>
                      <a:gd name="connsiteX72" fmla="*/ 114002 w 838178"/>
                      <a:gd name="connsiteY72" fmla="*/ 562665 h 1455254"/>
                      <a:gd name="connsiteX73" fmla="*/ 92664 w 838178"/>
                      <a:gd name="connsiteY73" fmla="*/ 532503 h 1455254"/>
                      <a:gd name="connsiteX74" fmla="*/ 122828 w 838178"/>
                      <a:gd name="connsiteY74" fmla="*/ 511165 h 1455254"/>
                      <a:gd name="connsiteX75" fmla="*/ 165745 w 838178"/>
                      <a:gd name="connsiteY75" fmla="*/ 518520 h 1455254"/>
                      <a:gd name="connsiteX76" fmla="*/ 151520 w 838178"/>
                      <a:gd name="connsiteY76" fmla="*/ 498411 h 1455254"/>
                      <a:gd name="connsiteX77" fmla="*/ 317789 w 838178"/>
                      <a:gd name="connsiteY77" fmla="*/ 456220 h 1455254"/>
                      <a:gd name="connsiteX78" fmla="*/ 407292 w 838178"/>
                      <a:gd name="connsiteY78" fmla="*/ 294848 h 1455254"/>
                      <a:gd name="connsiteX79" fmla="*/ 467619 w 838178"/>
                      <a:gd name="connsiteY79" fmla="*/ 252172 h 1455254"/>
                      <a:gd name="connsiteX80" fmla="*/ 434998 w 838178"/>
                      <a:gd name="connsiteY80" fmla="*/ 184733 h 1455254"/>
                      <a:gd name="connsiteX81" fmla="*/ 432298 w 838178"/>
                      <a:gd name="connsiteY81" fmla="*/ 148929 h 1455254"/>
                      <a:gd name="connsiteX82" fmla="*/ 421015 w 838178"/>
                      <a:gd name="connsiteY82" fmla="*/ 111653 h 1455254"/>
                      <a:gd name="connsiteX83" fmla="*/ 360931 w 838178"/>
                      <a:gd name="connsiteY83" fmla="*/ 101357 h 1455254"/>
                      <a:gd name="connsiteX84" fmla="*/ 353925 w 838178"/>
                      <a:gd name="connsiteY84" fmla="*/ 87455 h 1455254"/>
                      <a:gd name="connsiteX85" fmla="*/ 354755 w 838178"/>
                      <a:gd name="connsiteY85" fmla="*/ 83556 h 1455254"/>
                      <a:gd name="connsiteX86" fmla="*/ 350827 w 838178"/>
                      <a:gd name="connsiteY86" fmla="*/ 81390 h 1455254"/>
                      <a:gd name="connsiteX87" fmla="*/ 355799 w 838178"/>
                      <a:gd name="connsiteY87" fmla="*/ 78648 h 1455254"/>
                      <a:gd name="connsiteX88" fmla="*/ 356760 w 838178"/>
                      <a:gd name="connsiteY88" fmla="*/ 74135 h 1455254"/>
                      <a:gd name="connsiteX89" fmla="*/ 375399 w 838178"/>
                      <a:gd name="connsiteY89" fmla="*/ 68493 h 1455254"/>
                      <a:gd name="connsiteX90" fmla="*/ 394543 w 838178"/>
                      <a:gd name="connsiteY90" fmla="*/ 69565 h 1455254"/>
                      <a:gd name="connsiteX91" fmla="*/ 407741 w 838178"/>
                      <a:gd name="connsiteY91" fmla="*/ 66578 h 1455254"/>
                      <a:gd name="connsiteX92" fmla="*/ 407741 w 838178"/>
                      <a:gd name="connsiteY92" fmla="*/ 40668 h 1455254"/>
                      <a:gd name="connsiteX93" fmla="*/ 411142 w 838178"/>
                      <a:gd name="connsiteY93" fmla="*/ 34909 h 1455254"/>
                      <a:gd name="connsiteX94" fmla="*/ 411223 w 838178"/>
                      <a:gd name="connsiteY94" fmla="*/ 34885 h 1455254"/>
                      <a:gd name="connsiteX95" fmla="*/ 409974 w 838178"/>
                      <a:gd name="connsiteY95" fmla="*/ 21406 h 1455254"/>
                      <a:gd name="connsiteX96" fmla="*/ 421499 w 838178"/>
                      <a:gd name="connsiteY96" fmla="*/ 5710 h 1455254"/>
                      <a:gd name="connsiteX97" fmla="*/ 440137 w 838178"/>
                      <a:gd name="connsiteY97" fmla="*/ 68 h 1455254"/>
                      <a:gd name="connsiteX98" fmla="*/ 491637 w 838178"/>
                      <a:gd name="connsiteY98" fmla="*/ 8894 h 1455254"/>
                      <a:gd name="connsiteX99" fmla="*/ 550197 w 838178"/>
                      <a:gd name="connsiteY99" fmla="*/ 15201 h 145525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  <a:cxn ang="0">
                        <a:pos x="connsiteX45" y="connsiteY45"/>
                      </a:cxn>
                      <a:cxn ang="0">
                        <a:pos x="connsiteX46" y="connsiteY46"/>
                      </a:cxn>
                      <a:cxn ang="0">
                        <a:pos x="connsiteX47" y="connsiteY47"/>
                      </a:cxn>
                      <a:cxn ang="0">
                        <a:pos x="connsiteX48" y="connsiteY48"/>
                      </a:cxn>
                      <a:cxn ang="0">
                        <a:pos x="connsiteX49" y="connsiteY49"/>
                      </a:cxn>
                      <a:cxn ang="0">
                        <a:pos x="connsiteX50" y="connsiteY50"/>
                      </a:cxn>
                      <a:cxn ang="0">
                        <a:pos x="connsiteX51" y="connsiteY51"/>
                      </a:cxn>
                      <a:cxn ang="0">
                        <a:pos x="connsiteX52" y="connsiteY52"/>
                      </a:cxn>
                      <a:cxn ang="0">
                        <a:pos x="connsiteX53" y="connsiteY53"/>
                      </a:cxn>
                      <a:cxn ang="0">
                        <a:pos x="connsiteX54" y="connsiteY54"/>
                      </a:cxn>
                      <a:cxn ang="0">
                        <a:pos x="connsiteX55" y="connsiteY55"/>
                      </a:cxn>
                      <a:cxn ang="0">
                        <a:pos x="connsiteX56" y="connsiteY56"/>
                      </a:cxn>
                      <a:cxn ang="0">
                        <a:pos x="connsiteX57" y="connsiteY57"/>
                      </a:cxn>
                      <a:cxn ang="0">
                        <a:pos x="connsiteX58" y="connsiteY58"/>
                      </a:cxn>
                      <a:cxn ang="0">
                        <a:pos x="connsiteX59" y="connsiteY59"/>
                      </a:cxn>
                      <a:cxn ang="0">
                        <a:pos x="connsiteX60" y="connsiteY60"/>
                      </a:cxn>
                      <a:cxn ang="0">
                        <a:pos x="connsiteX61" y="connsiteY61"/>
                      </a:cxn>
                      <a:cxn ang="0">
                        <a:pos x="connsiteX62" y="connsiteY62"/>
                      </a:cxn>
                      <a:cxn ang="0">
                        <a:pos x="connsiteX63" y="connsiteY63"/>
                      </a:cxn>
                      <a:cxn ang="0">
                        <a:pos x="connsiteX64" y="connsiteY64"/>
                      </a:cxn>
                      <a:cxn ang="0">
                        <a:pos x="connsiteX65" y="connsiteY65"/>
                      </a:cxn>
                      <a:cxn ang="0">
                        <a:pos x="connsiteX66" y="connsiteY66"/>
                      </a:cxn>
                      <a:cxn ang="0">
                        <a:pos x="connsiteX67" y="connsiteY67"/>
                      </a:cxn>
                      <a:cxn ang="0">
                        <a:pos x="connsiteX68" y="connsiteY68"/>
                      </a:cxn>
                      <a:cxn ang="0">
                        <a:pos x="connsiteX69" y="connsiteY69"/>
                      </a:cxn>
                      <a:cxn ang="0">
                        <a:pos x="connsiteX70" y="connsiteY70"/>
                      </a:cxn>
                      <a:cxn ang="0">
                        <a:pos x="connsiteX71" y="connsiteY71"/>
                      </a:cxn>
                      <a:cxn ang="0">
                        <a:pos x="connsiteX72" y="connsiteY72"/>
                      </a:cxn>
                      <a:cxn ang="0">
                        <a:pos x="connsiteX73" y="connsiteY73"/>
                      </a:cxn>
                      <a:cxn ang="0">
                        <a:pos x="connsiteX74" y="connsiteY74"/>
                      </a:cxn>
                      <a:cxn ang="0">
                        <a:pos x="connsiteX75" y="connsiteY75"/>
                      </a:cxn>
                      <a:cxn ang="0">
                        <a:pos x="connsiteX76" y="connsiteY76"/>
                      </a:cxn>
                      <a:cxn ang="0">
                        <a:pos x="connsiteX77" y="connsiteY77"/>
                      </a:cxn>
                      <a:cxn ang="0">
                        <a:pos x="connsiteX78" y="connsiteY78"/>
                      </a:cxn>
                      <a:cxn ang="0">
                        <a:pos x="connsiteX79" y="connsiteY79"/>
                      </a:cxn>
                      <a:cxn ang="0">
                        <a:pos x="connsiteX80" y="connsiteY80"/>
                      </a:cxn>
                      <a:cxn ang="0">
                        <a:pos x="connsiteX81" y="connsiteY81"/>
                      </a:cxn>
                      <a:cxn ang="0">
                        <a:pos x="connsiteX82" y="connsiteY82"/>
                      </a:cxn>
                      <a:cxn ang="0">
                        <a:pos x="connsiteX83" y="connsiteY83"/>
                      </a:cxn>
                      <a:cxn ang="0">
                        <a:pos x="connsiteX84" y="connsiteY84"/>
                      </a:cxn>
                      <a:cxn ang="0">
                        <a:pos x="connsiteX85" y="connsiteY85"/>
                      </a:cxn>
                      <a:cxn ang="0">
                        <a:pos x="connsiteX86" y="connsiteY86"/>
                      </a:cxn>
                      <a:cxn ang="0">
                        <a:pos x="connsiteX87" y="connsiteY87"/>
                      </a:cxn>
                      <a:cxn ang="0">
                        <a:pos x="connsiteX88" y="connsiteY88"/>
                      </a:cxn>
                      <a:cxn ang="0">
                        <a:pos x="connsiteX89" y="connsiteY89"/>
                      </a:cxn>
                      <a:cxn ang="0">
                        <a:pos x="connsiteX90" y="connsiteY90"/>
                      </a:cxn>
                      <a:cxn ang="0">
                        <a:pos x="connsiteX91" y="connsiteY91"/>
                      </a:cxn>
                      <a:cxn ang="0">
                        <a:pos x="connsiteX92" y="connsiteY92"/>
                      </a:cxn>
                      <a:cxn ang="0">
                        <a:pos x="connsiteX93" y="connsiteY93"/>
                      </a:cxn>
                      <a:cxn ang="0">
                        <a:pos x="connsiteX94" y="connsiteY94"/>
                      </a:cxn>
                      <a:cxn ang="0">
                        <a:pos x="connsiteX95" y="connsiteY95"/>
                      </a:cxn>
                      <a:cxn ang="0">
                        <a:pos x="connsiteX96" y="connsiteY96"/>
                      </a:cxn>
                      <a:cxn ang="0">
                        <a:pos x="connsiteX97" y="connsiteY97"/>
                      </a:cxn>
                      <a:cxn ang="0">
                        <a:pos x="connsiteX98" y="connsiteY98"/>
                      </a:cxn>
                      <a:cxn ang="0">
                        <a:pos x="connsiteX99" y="connsiteY99"/>
                      </a:cxn>
                    </a:cxnLst>
                    <a:rect l="l" t="t" r="r" b="b"/>
                    <a:pathLst>
                      <a:path w="838178" h="1455254">
                        <a:moveTo>
                          <a:pt x="550197" y="15201"/>
                        </a:moveTo>
                        <a:cubicBezTo>
                          <a:pt x="558175" y="16982"/>
                          <a:pt x="564966" y="19251"/>
                          <a:pt x="568889" y="22132"/>
                        </a:cubicBezTo>
                        <a:cubicBezTo>
                          <a:pt x="572814" y="25014"/>
                          <a:pt x="575031" y="29259"/>
                          <a:pt x="576351" y="34179"/>
                        </a:cubicBezTo>
                        <a:lnTo>
                          <a:pt x="576717" y="37023"/>
                        </a:lnTo>
                        <a:lnTo>
                          <a:pt x="581913" y="40668"/>
                        </a:lnTo>
                        <a:lnTo>
                          <a:pt x="581913" y="69373"/>
                        </a:lnTo>
                        <a:lnTo>
                          <a:pt x="596650" y="70052"/>
                        </a:lnTo>
                        <a:cubicBezTo>
                          <a:pt x="622709" y="72954"/>
                          <a:pt x="638827" y="76963"/>
                          <a:pt x="638827" y="81390"/>
                        </a:cubicBezTo>
                        <a:lnTo>
                          <a:pt x="628298" y="87197"/>
                        </a:lnTo>
                        <a:lnTo>
                          <a:pt x="633486" y="87458"/>
                        </a:lnTo>
                        <a:cubicBezTo>
                          <a:pt x="638653" y="87653"/>
                          <a:pt x="643036" y="87852"/>
                          <a:pt x="645897" y="88343"/>
                        </a:cubicBezTo>
                        <a:cubicBezTo>
                          <a:pt x="645897" y="88343"/>
                          <a:pt x="664045" y="85562"/>
                          <a:pt x="654481" y="89814"/>
                        </a:cubicBezTo>
                        <a:cubicBezTo>
                          <a:pt x="644918" y="94065"/>
                          <a:pt x="601224" y="99830"/>
                          <a:pt x="588513" y="113850"/>
                        </a:cubicBezTo>
                        <a:cubicBezTo>
                          <a:pt x="575803" y="127871"/>
                          <a:pt x="580914" y="158198"/>
                          <a:pt x="578217" y="173935"/>
                        </a:cubicBezTo>
                        <a:cubicBezTo>
                          <a:pt x="578217" y="173935"/>
                          <a:pt x="570003" y="196088"/>
                          <a:pt x="572333" y="208268"/>
                        </a:cubicBezTo>
                        <a:cubicBezTo>
                          <a:pt x="574663" y="220449"/>
                          <a:pt x="586028" y="240067"/>
                          <a:pt x="592200" y="247015"/>
                        </a:cubicBezTo>
                        <a:cubicBezTo>
                          <a:pt x="598372" y="253964"/>
                          <a:pt x="592935" y="242724"/>
                          <a:pt x="609367" y="249957"/>
                        </a:cubicBezTo>
                        <a:cubicBezTo>
                          <a:pt x="625798" y="257191"/>
                          <a:pt x="672721" y="275540"/>
                          <a:pt x="690788" y="290416"/>
                        </a:cubicBezTo>
                        <a:cubicBezTo>
                          <a:pt x="708855" y="305293"/>
                          <a:pt x="704238" y="323645"/>
                          <a:pt x="717768" y="339217"/>
                        </a:cubicBezTo>
                        <a:cubicBezTo>
                          <a:pt x="731298" y="354789"/>
                          <a:pt x="754882" y="363249"/>
                          <a:pt x="771968" y="383847"/>
                        </a:cubicBezTo>
                        <a:cubicBezTo>
                          <a:pt x="789054" y="404446"/>
                          <a:pt x="810922" y="422920"/>
                          <a:pt x="820285" y="462812"/>
                        </a:cubicBezTo>
                        <a:cubicBezTo>
                          <a:pt x="829647" y="502704"/>
                          <a:pt x="825197" y="588823"/>
                          <a:pt x="828142" y="623197"/>
                        </a:cubicBezTo>
                        <a:cubicBezTo>
                          <a:pt x="831086" y="657572"/>
                          <a:pt x="839670" y="659043"/>
                          <a:pt x="837954" y="669057"/>
                        </a:cubicBezTo>
                        <a:cubicBezTo>
                          <a:pt x="836238" y="679071"/>
                          <a:pt x="822422" y="673758"/>
                          <a:pt x="817845" y="683282"/>
                        </a:cubicBezTo>
                        <a:cubicBezTo>
                          <a:pt x="813268" y="692805"/>
                          <a:pt x="817233" y="712629"/>
                          <a:pt x="810490" y="726199"/>
                        </a:cubicBezTo>
                        <a:cubicBezTo>
                          <a:pt x="803747" y="739769"/>
                          <a:pt x="787644" y="764988"/>
                          <a:pt x="777385" y="764703"/>
                        </a:cubicBezTo>
                        <a:cubicBezTo>
                          <a:pt x="767126" y="764419"/>
                          <a:pt x="752942" y="735481"/>
                          <a:pt x="748935" y="724486"/>
                        </a:cubicBezTo>
                        <a:cubicBezTo>
                          <a:pt x="744929" y="713492"/>
                          <a:pt x="755229" y="704949"/>
                          <a:pt x="753348" y="698736"/>
                        </a:cubicBezTo>
                        <a:cubicBezTo>
                          <a:pt x="751467" y="692523"/>
                          <a:pt x="740433" y="705357"/>
                          <a:pt x="737652" y="687210"/>
                        </a:cubicBezTo>
                        <a:cubicBezTo>
                          <a:pt x="734872" y="669063"/>
                          <a:pt x="736054" y="619197"/>
                          <a:pt x="736666" y="589850"/>
                        </a:cubicBezTo>
                        <a:cubicBezTo>
                          <a:pt x="737277" y="560504"/>
                          <a:pt x="744591" y="526415"/>
                          <a:pt x="741320" y="511129"/>
                        </a:cubicBezTo>
                        <a:cubicBezTo>
                          <a:pt x="738049" y="495842"/>
                          <a:pt x="728690" y="507491"/>
                          <a:pt x="717041" y="498132"/>
                        </a:cubicBezTo>
                        <a:cubicBezTo>
                          <a:pt x="705391" y="488773"/>
                          <a:pt x="679518" y="459305"/>
                          <a:pt x="671424" y="454973"/>
                        </a:cubicBezTo>
                        <a:cubicBezTo>
                          <a:pt x="663331" y="450641"/>
                          <a:pt x="667908" y="441117"/>
                          <a:pt x="668482" y="472140"/>
                        </a:cubicBezTo>
                        <a:cubicBezTo>
                          <a:pt x="669056" y="503162"/>
                          <a:pt x="671514" y="591939"/>
                          <a:pt x="674868" y="641109"/>
                        </a:cubicBezTo>
                        <a:cubicBezTo>
                          <a:pt x="678222" y="690279"/>
                          <a:pt x="690856" y="745458"/>
                          <a:pt x="688609" y="767161"/>
                        </a:cubicBezTo>
                        <a:cubicBezTo>
                          <a:pt x="686362" y="788864"/>
                          <a:pt x="664370" y="745336"/>
                          <a:pt x="661388" y="771332"/>
                        </a:cubicBezTo>
                        <a:cubicBezTo>
                          <a:pt x="658405" y="797328"/>
                          <a:pt x="667852" y="871102"/>
                          <a:pt x="670716" y="923134"/>
                        </a:cubicBezTo>
                        <a:cubicBezTo>
                          <a:pt x="673579" y="975165"/>
                          <a:pt x="675708" y="1031489"/>
                          <a:pt x="678572" y="1083520"/>
                        </a:cubicBezTo>
                        <a:cubicBezTo>
                          <a:pt x="681436" y="1135551"/>
                          <a:pt x="683851" y="1181615"/>
                          <a:pt x="687901" y="1235322"/>
                        </a:cubicBezTo>
                        <a:cubicBezTo>
                          <a:pt x="691951" y="1289029"/>
                          <a:pt x="704912" y="1376661"/>
                          <a:pt x="702871" y="1405762"/>
                        </a:cubicBezTo>
                        <a:cubicBezTo>
                          <a:pt x="700829" y="1434863"/>
                          <a:pt x="692611" y="1405477"/>
                          <a:pt x="675649" y="1409933"/>
                        </a:cubicBezTo>
                        <a:cubicBezTo>
                          <a:pt x="658687" y="1414389"/>
                          <a:pt x="627378" y="1425223"/>
                          <a:pt x="601097" y="1432499"/>
                        </a:cubicBezTo>
                        <a:cubicBezTo>
                          <a:pt x="574817" y="1439776"/>
                          <a:pt x="534680" y="1450569"/>
                          <a:pt x="517963" y="1453594"/>
                        </a:cubicBezTo>
                        <a:cubicBezTo>
                          <a:pt x="501245" y="1456620"/>
                          <a:pt x="502922" y="1455434"/>
                          <a:pt x="500796" y="1450653"/>
                        </a:cubicBezTo>
                        <a:cubicBezTo>
                          <a:pt x="498670" y="1445871"/>
                          <a:pt x="493929" y="1439169"/>
                          <a:pt x="505209" y="1424903"/>
                        </a:cubicBezTo>
                        <a:cubicBezTo>
                          <a:pt x="513668" y="1414204"/>
                          <a:pt x="539762" y="1392445"/>
                          <a:pt x="556229" y="1377319"/>
                        </a:cubicBezTo>
                        <a:lnTo>
                          <a:pt x="564641" y="1368899"/>
                        </a:lnTo>
                        <a:lnTo>
                          <a:pt x="568880" y="1386873"/>
                        </a:lnTo>
                        <a:cubicBezTo>
                          <a:pt x="574770" y="1397615"/>
                          <a:pt x="575496" y="1356323"/>
                          <a:pt x="568476" y="1365060"/>
                        </a:cubicBezTo>
                        <a:lnTo>
                          <a:pt x="564641" y="1368899"/>
                        </a:lnTo>
                        <a:lnTo>
                          <a:pt x="561364" y="1355007"/>
                        </a:lnTo>
                        <a:cubicBezTo>
                          <a:pt x="549303" y="1279311"/>
                          <a:pt x="511273" y="985639"/>
                          <a:pt x="496105" y="910883"/>
                        </a:cubicBezTo>
                        <a:cubicBezTo>
                          <a:pt x="480937" y="836127"/>
                          <a:pt x="493324" y="892735"/>
                          <a:pt x="470354" y="906470"/>
                        </a:cubicBezTo>
                        <a:cubicBezTo>
                          <a:pt x="447384" y="920205"/>
                          <a:pt x="384647" y="968357"/>
                          <a:pt x="358286" y="993290"/>
                        </a:cubicBezTo>
                        <a:cubicBezTo>
                          <a:pt x="331924" y="1018224"/>
                          <a:pt x="327101" y="1029179"/>
                          <a:pt x="312184" y="1056074"/>
                        </a:cubicBezTo>
                        <a:cubicBezTo>
                          <a:pt x="297266" y="1082970"/>
                          <a:pt x="283495" y="1120370"/>
                          <a:pt x="268783" y="1154663"/>
                        </a:cubicBezTo>
                        <a:cubicBezTo>
                          <a:pt x="254070" y="1188957"/>
                          <a:pt x="236701" y="1230157"/>
                          <a:pt x="223910" y="1261835"/>
                        </a:cubicBezTo>
                        <a:cubicBezTo>
                          <a:pt x="211119" y="1293512"/>
                          <a:pt x="229024" y="1343704"/>
                          <a:pt x="192034" y="1344728"/>
                        </a:cubicBezTo>
                        <a:cubicBezTo>
                          <a:pt x="155044" y="1345752"/>
                          <a:pt x="18116" y="1285472"/>
                          <a:pt x="1970" y="1267979"/>
                        </a:cubicBezTo>
                        <a:cubicBezTo>
                          <a:pt x="-14177" y="1250486"/>
                          <a:pt x="73578" y="1262580"/>
                          <a:pt x="95158" y="1239771"/>
                        </a:cubicBezTo>
                        <a:cubicBezTo>
                          <a:pt x="116738" y="1216962"/>
                          <a:pt x="118656" y="1162806"/>
                          <a:pt x="131448" y="1131128"/>
                        </a:cubicBezTo>
                        <a:cubicBezTo>
                          <a:pt x="144239" y="1099451"/>
                          <a:pt x="155519" y="1085185"/>
                          <a:pt x="171907" y="1049706"/>
                        </a:cubicBezTo>
                        <a:cubicBezTo>
                          <a:pt x="188295" y="1014228"/>
                          <a:pt x="208606" y="955860"/>
                          <a:pt x="229776" y="918255"/>
                        </a:cubicBezTo>
                        <a:cubicBezTo>
                          <a:pt x="250946" y="880651"/>
                          <a:pt x="276858" y="849749"/>
                          <a:pt x="298928" y="824079"/>
                        </a:cubicBezTo>
                        <a:cubicBezTo>
                          <a:pt x="320998" y="798409"/>
                          <a:pt x="341351" y="782754"/>
                          <a:pt x="362195" y="764238"/>
                        </a:cubicBezTo>
                        <a:cubicBezTo>
                          <a:pt x="383039" y="745721"/>
                          <a:pt x="418804" y="751850"/>
                          <a:pt x="423993" y="712979"/>
                        </a:cubicBezTo>
                        <a:cubicBezTo>
                          <a:pt x="429182" y="674108"/>
                          <a:pt x="403711" y="556354"/>
                          <a:pt x="393328" y="531013"/>
                        </a:cubicBezTo>
                        <a:cubicBezTo>
                          <a:pt x="382945" y="505672"/>
                          <a:pt x="397293" y="550836"/>
                          <a:pt x="361693" y="560934"/>
                        </a:cubicBezTo>
                        <a:cubicBezTo>
                          <a:pt x="326093" y="571032"/>
                          <a:pt x="209565" y="589350"/>
                          <a:pt x="179728" y="591599"/>
                        </a:cubicBezTo>
                        <a:cubicBezTo>
                          <a:pt x="149892" y="593849"/>
                          <a:pt x="188148" y="576843"/>
                          <a:pt x="182670" y="574433"/>
                        </a:cubicBezTo>
                        <a:cubicBezTo>
                          <a:pt x="177193" y="572022"/>
                          <a:pt x="158309" y="579094"/>
                          <a:pt x="146865" y="577133"/>
                        </a:cubicBezTo>
                        <a:cubicBezTo>
                          <a:pt x="135420" y="575171"/>
                          <a:pt x="123035" y="570104"/>
                          <a:pt x="114002" y="562665"/>
                        </a:cubicBezTo>
                        <a:cubicBezTo>
                          <a:pt x="104969" y="555226"/>
                          <a:pt x="91193" y="541085"/>
                          <a:pt x="92664" y="532503"/>
                        </a:cubicBezTo>
                        <a:cubicBezTo>
                          <a:pt x="94135" y="523920"/>
                          <a:pt x="110647" y="513495"/>
                          <a:pt x="122828" y="511165"/>
                        </a:cubicBezTo>
                        <a:cubicBezTo>
                          <a:pt x="135008" y="508835"/>
                          <a:pt x="160963" y="520645"/>
                          <a:pt x="165745" y="518520"/>
                        </a:cubicBezTo>
                        <a:cubicBezTo>
                          <a:pt x="170527" y="516394"/>
                          <a:pt x="126179" y="508794"/>
                          <a:pt x="151520" y="498411"/>
                        </a:cubicBezTo>
                        <a:cubicBezTo>
                          <a:pt x="176861" y="488028"/>
                          <a:pt x="275160" y="490147"/>
                          <a:pt x="317789" y="456220"/>
                        </a:cubicBezTo>
                        <a:cubicBezTo>
                          <a:pt x="360418" y="422292"/>
                          <a:pt x="382320" y="328855"/>
                          <a:pt x="407292" y="294848"/>
                        </a:cubicBezTo>
                        <a:cubicBezTo>
                          <a:pt x="432264" y="260840"/>
                          <a:pt x="463002" y="270525"/>
                          <a:pt x="467619" y="252172"/>
                        </a:cubicBezTo>
                        <a:cubicBezTo>
                          <a:pt x="472236" y="233819"/>
                          <a:pt x="437574" y="195483"/>
                          <a:pt x="434998" y="184733"/>
                        </a:cubicBezTo>
                        <a:cubicBezTo>
                          <a:pt x="432423" y="173984"/>
                          <a:pt x="434628" y="161108"/>
                          <a:pt x="432298" y="148929"/>
                        </a:cubicBezTo>
                        <a:cubicBezTo>
                          <a:pt x="429968" y="136749"/>
                          <a:pt x="432910" y="119582"/>
                          <a:pt x="421015" y="111653"/>
                        </a:cubicBezTo>
                        <a:cubicBezTo>
                          <a:pt x="409120" y="103724"/>
                          <a:pt x="371641" y="107610"/>
                          <a:pt x="360931" y="101357"/>
                        </a:cubicBezTo>
                        <a:cubicBezTo>
                          <a:pt x="355576" y="98230"/>
                          <a:pt x="353930" y="92794"/>
                          <a:pt x="353925" y="87455"/>
                        </a:cubicBezTo>
                        <a:lnTo>
                          <a:pt x="354755" y="83556"/>
                        </a:lnTo>
                        <a:lnTo>
                          <a:pt x="350827" y="81390"/>
                        </a:lnTo>
                        <a:lnTo>
                          <a:pt x="355799" y="78648"/>
                        </a:lnTo>
                        <a:lnTo>
                          <a:pt x="356760" y="74135"/>
                        </a:lnTo>
                        <a:cubicBezTo>
                          <a:pt x="359171" y="68658"/>
                          <a:pt x="366324" y="69884"/>
                          <a:pt x="375399" y="68493"/>
                        </a:cubicBezTo>
                        <a:cubicBezTo>
                          <a:pt x="379936" y="67798"/>
                          <a:pt x="387446" y="69085"/>
                          <a:pt x="394543" y="69565"/>
                        </a:cubicBezTo>
                        <a:lnTo>
                          <a:pt x="407741" y="66578"/>
                        </a:lnTo>
                        <a:lnTo>
                          <a:pt x="407741" y="40668"/>
                        </a:lnTo>
                        <a:cubicBezTo>
                          <a:pt x="407741" y="38419"/>
                          <a:pt x="409041" y="36382"/>
                          <a:pt x="411142" y="34909"/>
                        </a:cubicBezTo>
                        <a:lnTo>
                          <a:pt x="411223" y="34885"/>
                        </a:lnTo>
                        <a:lnTo>
                          <a:pt x="409974" y="21406"/>
                        </a:lnTo>
                        <a:cubicBezTo>
                          <a:pt x="411690" y="11392"/>
                          <a:pt x="416473" y="9266"/>
                          <a:pt x="421499" y="5710"/>
                        </a:cubicBezTo>
                        <a:cubicBezTo>
                          <a:pt x="426526" y="2154"/>
                          <a:pt x="428448" y="-463"/>
                          <a:pt x="440137" y="68"/>
                        </a:cubicBezTo>
                        <a:cubicBezTo>
                          <a:pt x="451827" y="598"/>
                          <a:pt x="470179" y="5216"/>
                          <a:pt x="491637" y="8894"/>
                        </a:cubicBezTo>
                        <a:cubicBezTo>
                          <a:pt x="491637" y="8894"/>
                          <a:pt x="526263" y="9857"/>
                          <a:pt x="550197" y="15201"/>
                        </a:cubicBezTo>
                        <a:close/>
                      </a:path>
                    </a:pathLst>
                  </a:custGeom>
                  <a:solidFill>
                    <a:srgbClr val="034CA7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</p:grpSp>
            <p:sp>
              <p:nvSpPr>
                <p:cNvPr id="2" name="正方形/長方形 1">
                  <a:extLst>
                    <a:ext uri="{FF2B5EF4-FFF2-40B4-BE49-F238E27FC236}">
                      <a16:creationId xmlns="" xmlns:a16="http://schemas.microsoft.com/office/drawing/2014/main" id="{35695A6D-EBE2-47AE-8F46-6212A6389404}"/>
                    </a:ext>
                  </a:extLst>
                </p:cNvPr>
                <p:cNvSpPr/>
                <p:nvPr/>
              </p:nvSpPr>
              <p:spPr>
                <a:xfrm rot="1043807">
                  <a:off x="294324" y="2685216"/>
                  <a:ext cx="1082842" cy="85056"/>
                </a:xfrm>
                <a:prstGeom prst="rect">
                  <a:avLst/>
                </a:prstGeom>
                <a:solidFill>
                  <a:srgbClr val="034CA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9" name="正方形/長方形 8">
                  <a:extLst>
                    <a:ext uri="{FF2B5EF4-FFF2-40B4-BE49-F238E27FC236}">
                      <a16:creationId xmlns="" xmlns:a16="http://schemas.microsoft.com/office/drawing/2014/main" id="{AEE10CA2-C34D-458F-9624-9624B562BB38}"/>
                    </a:ext>
                  </a:extLst>
                </p:cNvPr>
                <p:cNvSpPr/>
                <p:nvPr/>
              </p:nvSpPr>
              <p:spPr>
                <a:xfrm rot="1043807">
                  <a:off x="222896" y="2603051"/>
                  <a:ext cx="529389" cy="644124"/>
                </a:xfrm>
                <a:prstGeom prst="rect">
                  <a:avLst/>
                </a:prstGeom>
                <a:solidFill>
                  <a:srgbClr val="034CA7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</p:grpSp>
        </p:grpSp>
        <p:sp>
          <p:nvSpPr>
            <p:cNvPr id="15" name="楕円 14">
              <a:extLst>
                <a:ext uri="{FF2B5EF4-FFF2-40B4-BE49-F238E27FC236}">
                  <a16:creationId xmlns="" xmlns:a16="http://schemas.microsoft.com/office/drawing/2014/main" id="{5A49B47A-8431-47E4-A6AC-8C454C6D48BF}"/>
                </a:ext>
              </a:extLst>
            </p:cNvPr>
            <p:cNvSpPr/>
            <p:nvPr/>
          </p:nvSpPr>
          <p:spPr>
            <a:xfrm rot="21153559">
              <a:off x="2190132" y="1639569"/>
              <a:ext cx="143243" cy="45719"/>
            </a:xfrm>
            <a:prstGeom prst="ellipse">
              <a:avLst/>
            </a:prstGeom>
            <a:solidFill>
              <a:srgbClr val="034C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481462134"/>
      </p:ext>
    </p:extLst>
  </p:cSld>
  <p:clrMapOvr>
    <a:masterClrMapping/>
  </p:clrMapOvr>
  <p:transition advTm="7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8333" decel="5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250"/>
                            </p:stCondLst>
                            <p:childTnLst>
                              <p:par>
                                <p:cTn id="10" presetID="45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3088F78AA3E6F74FB689D6D6B084D2C8" ma:contentTypeVersion="" ma:contentTypeDescription="新しいドキュメントを作成します。" ma:contentTypeScope="" ma:versionID="eb53f43e1a31b761dc09f033e76d4a9a">
  <xsd:schema xmlns:xsd="http://www.w3.org/2001/XMLSchema" xmlns:xs="http://www.w3.org/2001/XMLSchema" xmlns:p="http://schemas.microsoft.com/office/2006/metadata/properties" xmlns:ns2="05c44a33-f33f-4362-aa9c-dbb768e030c8" xmlns:ns3="97b605cc-f155-49a7-bb34-6fc6e8c32dee" targetNamespace="http://schemas.microsoft.com/office/2006/metadata/properties" ma:root="true" ma:fieldsID="8eea5027deec29ed6c5e3f93d7177cbe" ns2:_="" ns3:_="">
    <xsd:import namespace="05c44a33-f33f-4362-aa9c-dbb768e030c8"/>
    <xsd:import namespace="97b605cc-f155-49a7-bb34-6fc6e8c32de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c44a33-f33f-4362-aa9c-dbb768e030c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b605cc-f155-49a7-bb34-6fc6e8c32de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83831A-7DAC-4431-87EC-5776ADAD5796}">
  <ds:schemaRefs>
    <ds:schemaRef ds:uri="http://schemas.microsoft.com/office/2006/metadata/properties"/>
    <ds:schemaRef ds:uri="05c44a33-f33f-4362-aa9c-dbb768e030c8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97b605cc-f155-49a7-bb34-6fc6e8c32dee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5C781F6-6AAF-4DC0-B453-A3A6CD7911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c44a33-f33f-4362-aa9c-dbb768e030c8"/>
    <ds:schemaRef ds:uri="97b605cc-f155-49a7-bb34-6fc6e8c32de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C923119-B7E6-4C03-81A0-EBB0376C02B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1349</TotalTime>
  <Words>94</Words>
  <Application>Microsoft Office PowerPoint</Application>
  <PresentationFormat>ワイド画面</PresentationFormat>
  <Paragraphs>19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Meiryo UI</vt:lpstr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國井昌枝</dc:creator>
  <cp:lastModifiedBy>user</cp:lastModifiedBy>
  <cp:revision>85</cp:revision>
  <dcterms:created xsi:type="dcterms:W3CDTF">2022-01-29T03:30:00Z</dcterms:created>
  <dcterms:modified xsi:type="dcterms:W3CDTF">2022-02-10T04:04:48Z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0x0101003088F78AA3E6F74FB689D6D6B084D2C8</vt:lpwstr>
  </property>
</Properties>
</file>