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8" r:id="rId6"/>
    <p:sldId id="267" r:id="rId7"/>
    <p:sldId id="268" r:id="rId8"/>
    <p:sldId id="271" r:id="rId9"/>
    <p:sldId id="269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64A"/>
    <a:srgbClr val="FFE752"/>
    <a:srgbClr val="9DC773"/>
    <a:srgbClr val="9FE6FF"/>
    <a:srgbClr val="F59045"/>
    <a:srgbClr val="E6CEC2"/>
    <a:srgbClr val="F9C095"/>
    <a:srgbClr val="EC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國井 昌枝" userId="136b7e91-fbfc-44e1-9a7f-2e76129f6143" providerId="ADAL" clId="{5C05D570-64B6-48F4-AE28-BB352FB4556B}"/>
    <pc:docChg chg="undo custSel modSld">
      <pc:chgData name="國井 昌枝" userId="136b7e91-fbfc-44e1-9a7f-2e76129f6143" providerId="ADAL" clId="{5C05D570-64B6-48F4-AE28-BB352FB4556B}" dt="2022-02-03T00:45:43.144" v="21"/>
      <pc:docMkLst>
        <pc:docMk/>
      </pc:docMkLst>
      <pc:sldChg chg="addSp modSp modAnim">
        <pc:chgData name="國井 昌枝" userId="136b7e91-fbfc-44e1-9a7f-2e76129f6143" providerId="ADAL" clId="{5C05D570-64B6-48F4-AE28-BB352FB4556B}" dt="2022-02-03T00:45:43.144" v="21"/>
        <pc:sldMkLst>
          <pc:docMk/>
          <pc:sldMk cId="2960511986" sldId="258"/>
        </pc:sldMkLst>
        <pc:spChg chg="add mod">
          <ac:chgData name="國井 昌枝" userId="136b7e91-fbfc-44e1-9a7f-2e76129f6143" providerId="ADAL" clId="{5C05D570-64B6-48F4-AE28-BB352FB4556B}" dt="2022-02-03T00:45:27.120" v="17"/>
          <ac:spMkLst>
            <pc:docMk/>
            <pc:sldMk cId="2960511986" sldId="258"/>
            <ac:spMk id="32" creationId="{F66F7B63-53E6-4102-AFDE-6F0F69BF4E80}"/>
          </ac:spMkLst>
        </pc:spChg>
      </pc:sldChg>
      <pc:sldChg chg="modSp mod">
        <pc:chgData name="國井 昌枝" userId="136b7e91-fbfc-44e1-9a7f-2e76129f6143" providerId="ADAL" clId="{5C05D570-64B6-48F4-AE28-BB352FB4556B}" dt="2022-02-03T00:41:07.473" v="0" actId="207"/>
        <pc:sldMkLst>
          <pc:docMk/>
          <pc:sldMk cId="3744478247" sldId="263"/>
        </pc:sldMkLst>
        <pc:spChg chg="mod">
          <ac:chgData name="國井 昌枝" userId="136b7e91-fbfc-44e1-9a7f-2e76129f6143" providerId="ADAL" clId="{5C05D570-64B6-48F4-AE28-BB352FB4556B}" dt="2022-02-03T00:41:07.473" v="0" actId="207"/>
          <ac:spMkLst>
            <pc:docMk/>
            <pc:sldMk cId="3744478247" sldId="263"/>
            <ac:spMk id="31" creationId="{5775C460-76A8-48F8-81D5-CAEEDFC41CED}"/>
          </ac:spMkLst>
        </pc:spChg>
      </pc:sldChg>
      <pc:sldChg chg="modSp mod">
        <pc:chgData name="國井 昌枝" userId="136b7e91-fbfc-44e1-9a7f-2e76129f6143" providerId="ADAL" clId="{5C05D570-64B6-48F4-AE28-BB352FB4556B}" dt="2022-02-03T00:45:04.880" v="16"/>
        <pc:sldMkLst>
          <pc:docMk/>
          <pc:sldMk cId="4168530311" sldId="265"/>
        </pc:sldMkLst>
        <pc:spChg chg="mod">
          <ac:chgData name="國井 昌枝" userId="136b7e91-fbfc-44e1-9a7f-2e76129f6143" providerId="ADAL" clId="{5C05D570-64B6-48F4-AE28-BB352FB4556B}" dt="2022-02-03T00:44:07.055" v="5" actId="1076"/>
          <ac:spMkLst>
            <pc:docMk/>
            <pc:sldMk cId="4168530311" sldId="265"/>
            <ac:spMk id="4" creationId="{8392AF42-A87D-4317-859C-B37A659EE414}"/>
          </ac:spMkLst>
        </pc:spChg>
        <pc:spChg chg="mod">
          <ac:chgData name="國井 昌枝" userId="136b7e91-fbfc-44e1-9a7f-2e76129f6143" providerId="ADAL" clId="{5C05D570-64B6-48F4-AE28-BB352FB4556B}" dt="2022-02-03T00:45:04.880" v="16"/>
          <ac:spMkLst>
            <pc:docMk/>
            <pc:sldMk cId="4168530311" sldId="265"/>
            <ac:spMk id="5" creationId="{EAFFEB63-7B7B-408C-BDA8-3CFAF97E5531}"/>
          </ac:spMkLst>
        </pc:spChg>
        <pc:grpChg chg="mod">
          <ac:chgData name="國井 昌枝" userId="136b7e91-fbfc-44e1-9a7f-2e76129f6143" providerId="ADAL" clId="{5C05D570-64B6-48F4-AE28-BB352FB4556B}" dt="2022-02-03T00:44:16.701" v="7" actId="1076"/>
          <ac:grpSpMkLst>
            <pc:docMk/>
            <pc:sldMk cId="4168530311" sldId="265"/>
            <ac:grpSpMk id="20" creationId="{419EFCF7-B9DE-4ED0-ABD2-516D3CDF9AE9}"/>
          </ac:grpSpMkLst>
        </pc:grpChg>
      </pc:sldChg>
      <pc:sldChg chg="modSp mod">
        <pc:chgData name="國井 昌枝" userId="136b7e91-fbfc-44e1-9a7f-2e76129f6143" providerId="ADAL" clId="{5C05D570-64B6-48F4-AE28-BB352FB4556B}" dt="2022-02-03T00:41:17.880" v="1" actId="207"/>
        <pc:sldMkLst>
          <pc:docMk/>
          <pc:sldMk cId="71589896" sldId="267"/>
        </pc:sldMkLst>
        <pc:spChg chg="mod">
          <ac:chgData name="國井 昌枝" userId="136b7e91-fbfc-44e1-9a7f-2e76129f6143" providerId="ADAL" clId="{5C05D570-64B6-48F4-AE28-BB352FB4556B}" dt="2022-02-03T00:41:17.880" v="1" actId="207"/>
          <ac:spMkLst>
            <pc:docMk/>
            <pc:sldMk cId="71589896" sldId="267"/>
            <ac:spMk id="4" creationId="{9710E8B6-AADF-43A2-B8F0-6257E08EB17B}"/>
          </ac:spMkLst>
        </pc:spChg>
      </pc:sldChg>
    </pc:docChg>
  </pc:docChgLst>
  <pc:docChgLst>
    <pc:chgData name="山本 麻里" userId="79d2d92e-a7b6-42ec-a456-9c69b611b385" providerId="ADAL" clId="{1276B8FC-58B4-4E25-A652-B98F6D46CB55}"/>
    <pc:docChg chg="modSld">
      <pc:chgData name="山本 麻里" userId="79d2d92e-a7b6-42ec-a456-9c69b611b385" providerId="ADAL" clId="{1276B8FC-58B4-4E25-A652-B98F6D46CB55}" dt="2022-02-07T06:19:47.733" v="7" actId="1076"/>
      <pc:docMkLst>
        <pc:docMk/>
      </pc:docMkLst>
      <pc:sldChg chg="addSp modSp mod modAnim">
        <pc:chgData name="山本 麻里" userId="79d2d92e-a7b6-42ec-a456-9c69b611b385" providerId="ADAL" clId="{1276B8FC-58B4-4E25-A652-B98F6D46CB55}" dt="2022-02-07T06:19:47.733" v="7" actId="1076"/>
        <pc:sldMkLst>
          <pc:docMk/>
          <pc:sldMk cId="4168530311" sldId="265"/>
        </pc:sldMkLst>
        <pc:spChg chg="add mod">
          <ac:chgData name="山本 麻里" userId="79d2d92e-a7b6-42ec-a456-9c69b611b385" providerId="ADAL" clId="{1276B8FC-58B4-4E25-A652-B98F6D46CB55}" dt="2022-02-07T06:19:47.733" v="7" actId="1076"/>
          <ac:spMkLst>
            <pc:docMk/>
            <pc:sldMk cId="4168530311" sldId="265"/>
            <ac:spMk id="23" creationId="{3404393C-6CD9-4425-B9B8-6B9AB81BAE4C}"/>
          </ac:spMkLst>
        </pc:spChg>
        <pc:inkChg chg="add">
          <ac:chgData name="山本 麻里" userId="79d2d92e-a7b6-42ec-a456-9c69b611b385" providerId="ADAL" clId="{1276B8FC-58B4-4E25-A652-B98F6D46CB55}" dt="2022-02-03T02:19:36.581" v="0" actId="9405"/>
          <ac:inkMkLst>
            <pc:docMk/>
            <pc:sldMk cId="4168530311" sldId="265"/>
            <ac:inkMk id="2" creationId="{89D6C19C-8F78-442A-93E6-62D9B0BF19C7}"/>
          </ac:inkMkLst>
        </pc:inkChg>
        <pc:inkChg chg="add">
          <ac:chgData name="山本 麻里" userId="79d2d92e-a7b6-42ec-a456-9c69b611b385" providerId="ADAL" clId="{1276B8FC-58B4-4E25-A652-B98F6D46CB55}" dt="2022-02-03T02:19:38.003" v="1" actId="9405"/>
          <ac:inkMkLst>
            <pc:docMk/>
            <pc:sldMk cId="4168530311" sldId="265"/>
            <ac:inkMk id="6" creationId="{CC5E1E4E-0229-41C2-B3BB-79078A6DAF50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508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F2-424A-8044-B591E1B11F38}"/>
              </c:ext>
            </c:extLst>
          </c:dPt>
          <c:dPt>
            <c:idx val="1"/>
            <c:bubble3D val="0"/>
            <c:spPr>
              <a:solidFill>
                <a:srgbClr val="F59045"/>
              </a:solidFill>
              <a:ln w="508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DF2-424A-8044-B591E1B11F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F2-424A-8044-B591E1B11F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DF2-424A-8044-B591E1B11F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508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DF2-424A-8044-B591E1B11F38}"/>
              </c:ext>
            </c:extLst>
          </c:dPt>
          <c:dLbls>
            <c:dLbl>
              <c:idx val="0"/>
              <c:layout>
                <c:manualLayout>
                  <c:x val="-0.14099882338898775"/>
                  <c:y val="0.121747027320166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F2-424A-8044-B591E1B11F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1586477838377"/>
                  <c:y val="-0.238230641690992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DF2-424A-8044-B591E1B11F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150342715852434"/>
                  <c:y val="-0.227670761895131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DF2-424A-8044-B591E1B11F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821476764542877"/>
                  <c:y val="9.0890373948823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DF2-424A-8044-B591E1B11F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DF2-424A-8044-B591E1B11F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自動車</c:v>
                </c:pt>
                <c:pt idx="1">
                  <c:v>二輪車</c:v>
                </c:pt>
                <c:pt idx="2">
                  <c:v>自転車</c:v>
                </c:pt>
                <c:pt idx="3">
                  <c:v>歩行中</c:v>
                </c:pt>
                <c:pt idx="4">
                  <c:v>その他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0.19</c:v>
                </c:pt>
                <c:pt idx="1">
                  <c:v>0.33100000000000002</c:v>
                </c:pt>
                <c:pt idx="2">
                  <c:v>0.12</c:v>
                </c:pt>
                <c:pt idx="3">
                  <c:v>0.35199999999999998</c:v>
                </c:pt>
                <c:pt idx="4">
                  <c:v>7.0000000000000001E-3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F2-424A-8044-B591E1B11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E7-489C-8EB0-A43281DEC930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1E7-489C-8EB0-A43281DEC930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C6-4BF5-8EDD-0CE46AB5A524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0.0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E7-489C-8EB0-A43281DEC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35294556194905"/>
          <c:y val="2.6894597320112203E-2"/>
          <c:w val="0.65329396182850163"/>
          <c:h val="0.94083188589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E6CEC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1B-4254-B0AA-FCFDF237B344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1B-4254-B0AA-FCFDF237B3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1B-4254-B0AA-FCFDF237B344}"/>
              </c:ext>
            </c:extLst>
          </c:dPt>
          <c:cat>
            <c:strRef>
              <c:f>Sheet1!$A$2:$A$4</c:f>
              <c:strCache>
                <c:ptCount val="1"/>
                <c:pt idx="0">
                  <c:v>６５歳以上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0.45800000000000002</c:v>
                </c:pt>
                <c:pt idx="1">
                  <c:v>0.54200000000000004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F1B-4254-B0AA-FCFDF237B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0.51405</cdr:x>
      <cdr:y>0.25891</cdr:y>
    </cdr:from>
    <cdr:to>
      <cdr:x>0.70923</cdr:x>
      <cdr:y>0.37335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xmlns="" id="{CF0D3980-C7B3-4F69-A9BD-6CF45050360F}"/>
            </a:ext>
          </a:extLst>
        </cdr:cNvPr>
        <cdr:cNvSpPr txBox="1"/>
      </cdr:nvSpPr>
      <cdr:spPr>
        <a:xfrm xmlns:a="http://schemas.openxmlformats.org/drawingml/2006/main">
          <a:off x="2510816" y="924280"/>
          <a:ext cx="953311" cy="408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27</a:t>
          </a:r>
          <a:r>
            <a:rPr lang="ja-JP" altLang="en-US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人</a:t>
          </a:r>
        </a:p>
      </cdr:txBody>
    </cdr:sp>
  </cdr:relSizeAnchor>
  <cdr:relSizeAnchor xmlns:cdr="http://schemas.openxmlformats.org/drawingml/2006/chartDrawing">
    <cdr:from>
      <cdr:x>0.55233</cdr:x>
      <cdr:y>0.5974</cdr:y>
    </cdr:from>
    <cdr:to>
      <cdr:x>0.74751</cdr:x>
      <cdr:y>0.71184</cdr:y>
    </cdr:to>
    <cdr:sp macro="" textlink="">
      <cdr:nvSpPr>
        <cdr:cNvPr id="3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xmlns="" id="{9A2B3109-5E17-4282-A9DB-D23EF3CA7C41}"/>
            </a:ext>
          </a:extLst>
        </cdr:cNvPr>
        <cdr:cNvSpPr txBox="1"/>
      </cdr:nvSpPr>
      <cdr:spPr>
        <a:xfrm xmlns:a="http://schemas.openxmlformats.org/drawingml/2006/main">
          <a:off x="2697803" y="2132672"/>
          <a:ext cx="953311" cy="408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47</a:t>
          </a:r>
          <a:r>
            <a:rPr lang="ja-JP" altLang="en-US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人</a:t>
          </a:r>
        </a:p>
      </cdr:txBody>
    </cdr:sp>
  </cdr:relSizeAnchor>
  <cdr:relSizeAnchor xmlns:cdr="http://schemas.openxmlformats.org/drawingml/2006/chartDrawing">
    <cdr:from>
      <cdr:x>0.31678</cdr:x>
      <cdr:y>0.71789</cdr:y>
    </cdr:from>
    <cdr:to>
      <cdr:x>0.51195</cdr:x>
      <cdr:y>0.83234</cdr:y>
    </cdr:to>
    <cdr:sp macro="" textlink="">
      <cdr:nvSpPr>
        <cdr:cNvPr id="5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xmlns="" id="{A80A4E10-355F-4614-B987-E5CEA0D0CE26}"/>
            </a:ext>
          </a:extLst>
        </cdr:cNvPr>
        <cdr:cNvSpPr txBox="1"/>
      </cdr:nvSpPr>
      <cdr:spPr>
        <a:xfrm xmlns:a="http://schemas.openxmlformats.org/drawingml/2006/main">
          <a:off x="1547261" y="2562829"/>
          <a:ext cx="953311" cy="408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17</a:t>
          </a:r>
          <a:r>
            <a:rPr lang="ja-JP" altLang="en-US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人</a:t>
          </a:r>
        </a:p>
      </cdr:txBody>
    </cdr:sp>
  </cdr:relSizeAnchor>
  <cdr:relSizeAnchor xmlns:cdr="http://schemas.openxmlformats.org/drawingml/2006/chartDrawing">
    <cdr:from>
      <cdr:x>0.26312</cdr:x>
      <cdr:y>0.41876</cdr:y>
    </cdr:from>
    <cdr:to>
      <cdr:x>0.45829</cdr:x>
      <cdr:y>0.53321</cdr:y>
    </cdr:to>
    <cdr:sp macro="" textlink="">
      <cdr:nvSpPr>
        <cdr:cNvPr id="6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xmlns="" id="{749C5E1A-C249-4645-8EF1-391E7D223317}"/>
            </a:ext>
          </a:extLst>
        </cdr:cNvPr>
        <cdr:cNvSpPr txBox="1"/>
      </cdr:nvSpPr>
      <cdr:spPr>
        <a:xfrm xmlns:a="http://schemas.openxmlformats.org/drawingml/2006/main">
          <a:off x="1285154" y="1494948"/>
          <a:ext cx="953311" cy="408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50</a:t>
          </a:r>
          <a:r>
            <a:rPr lang="ja-JP" altLang="en-US" sz="1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人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3T02:19:36.53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1 172,'13028'0,"-12933"-5,173-30,-13-1,546 21,-567 17,2397 0,-1459-3,-1125-2,0-2,0-2,61-17,-46 9,42-7,-64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3T02:19:38.00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1,'5573'0,"-5046"29,-97-1,358-25,-407-5,-346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F836434-B95F-4667-8ACE-E030DE56E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B3CDBA56-6975-41F1-A216-A4B0F77A5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7970194D-97E8-4210-B4AE-BEE45645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1B050E1E-E58B-4A09-99A1-761FAD39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8E6A96F-FC03-4D23-B11D-CA7A21CD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3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A6F03E8-14C2-4015-B5CB-B65FB692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994B6122-A565-4FB4-A1A8-CE2FEACAB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6F585C54-9C01-42B6-B91D-B90425BE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B2369E43-FCC4-419E-A4C5-DFF97B3F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D38AFD6-2FFD-4710-8CB4-1ED012CB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1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BE35CAA8-17BD-4F24-A530-D11FF5642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47E4CA77-1084-45D9-8075-89AC2585D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FCBBF515-1545-44D1-B75D-98835A6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5332AFCF-E648-4F4E-84BF-DE6D4534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BB95859-33B6-4556-95DC-02B901A0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1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95FB576-AE71-4118-B0CE-DE24ABFC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EBE457C-9CD8-486E-9404-2710AA269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98C63402-9978-463D-B72C-28A2638D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E0BFC826-AEBD-4F29-AA62-1010A0C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30540892-E22C-4C79-9A96-2BEAF84A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6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BD6807F-4927-4C9A-BB32-8368D4A1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B3FE0B36-9F50-4B97-8EEE-D42B617A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45B9C84D-77D2-4E3B-8FD7-25791C57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7D8CEB4-B0CF-4F67-B03F-799D1885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73C21807-9132-4280-86B5-66888828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9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5476BF0-C71A-40F8-BE1F-83EAF888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530C3C84-3333-4FC2-9253-BBBBE703C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3B16D0D7-FF57-449F-9DA1-8C652A08F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4851DC7E-BCBB-4B2F-BCC1-C3CEF088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3B521110-57B3-4EBC-8359-2F690EFD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683561B2-20A0-4D1B-8D06-8178FC1E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3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8B4FA68-855C-4C56-A540-B21692D0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093ABF6A-DAE9-40DE-B736-416BCFD3C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453DE2A1-E04B-44B1-BE76-C3AF83711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1733FCFB-BB2F-47AE-AA88-BF3FC81BC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F872C4BA-571F-4086-8247-C380D16F6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CAE32E2C-8027-4D4B-90F9-89A39341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098DC133-47EB-4810-BCF5-08CF8C77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5C4DB1FB-BD25-4C6E-B30D-E08E2629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9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77219DF-BD31-46EE-BCE0-D507E943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BD4BF1A6-E016-4587-ACCB-7350638F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A12758E6-047D-4333-910E-B8F3954C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77D177E2-52E7-4BBF-B97E-4321E3C3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9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98DC000B-E737-455B-85EF-98A27243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1767398A-DE5D-4C84-A27C-ACCFB6A1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419613C9-4B38-4843-B09F-1CF886C3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6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0635B2D-0AF9-4309-B1F9-600F8EB3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5D2F964-93DA-489F-A8F8-27D505FC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6687C3C4-0D74-449B-BB41-34BD6C43E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0537F638-F65C-4527-87BD-50F2D908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7614EE48-12EF-4E1F-B58A-206BBED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9717906A-5D90-404C-88A2-70351DA8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0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8F5CE63-2370-4E26-BFD9-2DF069BF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F2CEB17B-13D0-49DC-863C-5BA459612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709204FC-6FE1-43DF-864F-A9BE9BC7F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A32F5CD2-59CA-419E-B31A-B6424BC5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4CF21EE0-DFC0-4E28-9BC0-944ADB44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75C39A50-4E33-4FED-8255-5F9BE952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4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EFEC18D6-519C-42A1-9505-0B1EC4C6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520EE8E3-E891-4078-93C1-3F2D1A05F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BB5CF38-A1E1-4468-9E90-59F814B17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929A-B9CF-438C-9340-FC240C3DF72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EA4E00C8-51D3-44C6-A31F-A54774BA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A38C2D03-24FA-4C11-B168-FCEB0E5A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CA4F-182E-4610-8501-0A6430913B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73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B6BB25B8-89E6-4485-A767-2AB47A53D542}"/>
              </a:ext>
            </a:extLst>
          </p:cNvPr>
          <p:cNvSpPr/>
          <p:nvPr/>
        </p:nvSpPr>
        <p:spPr>
          <a:xfrm>
            <a:off x="918000" y="432000"/>
            <a:ext cx="10357200" cy="594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A6006932-ED35-42DA-811D-C4A0ED252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41" b="7441"/>
          <a:stretch/>
        </p:blipFill>
        <p:spPr>
          <a:xfrm>
            <a:off x="1252210" y="3719239"/>
            <a:ext cx="4315001" cy="2450494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EAFFEB63-7B7B-408C-BDA8-3CFAF97E5531}"/>
              </a:ext>
            </a:extLst>
          </p:cNvPr>
          <p:cNvSpPr/>
          <p:nvPr/>
        </p:nvSpPr>
        <p:spPr>
          <a:xfrm rot="20716940">
            <a:off x="1198794" y="1018196"/>
            <a:ext cx="2738539" cy="1093694"/>
          </a:xfrm>
          <a:prstGeom prst="roundRect">
            <a:avLst>
              <a:gd name="adj" fmla="val 24759"/>
            </a:avLst>
          </a:prstGeom>
          <a:solidFill>
            <a:srgbClr val="C00000"/>
          </a:solidFill>
          <a:ln>
            <a:noFill/>
          </a:ln>
          <a:effectLst>
            <a:outerShdw blurRad="63500" dist="38100" dir="2700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08000" rtlCol="0" anchor="ctr"/>
          <a:lstStyle/>
          <a:p>
            <a:pPr algn="ctr"/>
            <a:r>
              <a:rPr lang="ja-JP" altLang="en-US" sz="4400" b="1">
                <a:latin typeface="メイリオ" panose="020B0604030504040204" pitchFamily="50" charset="-128"/>
                <a:ea typeface="メイリオ" panose="020B0604030504040204" pitchFamily="50" charset="-128"/>
              </a:rPr>
              <a:t>令和３年</a:t>
            </a:r>
            <a:endParaRPr kumimoji="1" lang="ja-JP" altLang="en-US" sz="44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8392AF42-A87D-4317-859C-B37A659EE414}"/>
              </a:ext>
            </a:extLst>
          </p:cNvPr>
          <p:cNvSpPr txBox="1"/>
          <p:nvPr/>
        </p:nvSpPr>
        <p:spPr>
          <a:xfrm>
            <a:off x="4097281" y="902015"/>
            <a:ext cx="69899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500" b="1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神奈川県内で</a:t>
            </a:r>
            <a:endParaRPr kumimoji="1" lang="en-US" altLang="ja-JP" sz="5500" b="1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5500" b="1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交通事故死亡が</a:t>
            </a:r>
            <a:endParaRPr lang="en-US" altLang="ja-JP" sz="5500" b="1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5500" b="1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多発しています</a:t>
            </a:r>
            <a:endParaRPr lang="en-US" altLang="ja-JP" sz="5500" b="1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5500" b="1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7474723" y="5658602"/>
            <a:ext cx="4615349" cy="1185760"/>
            <a:chOff x="7474723" y="5658602"/>
            <a:chExt cx="4615349" cy="1185760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xmlns="" id="{1610F54A-7068-49F5-8249-604FEEA7FC00}"/>
                </a:ext>
              </a:extLst>
            </p:cNvPr>
            <p:cNvSpPr txBox="1"/>
            <p:nvPr/>
          </p:nvSpPr>
          <p:spPr>
            <a:xfrm>
              <a:off x="7474723" y="6444252"/>
              <a:ext cx="3618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神奈川県交通安全対策協議会</a:t>
              </a:r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0455" y="5658602"/>
              <a:ext cx="1149617" cy="1148160"/>
            </a:xfrm>
            <a:prstGeom prst="rect">
              <a:avLst/>
            </a:prstGeom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xmlns="" id="{419EFCF7-B9DE-4ED0-ABD2-516D3CDF9AE9}"/>
              </a:ext>
            </a:extLst>
          </p:cNvPr>
          <p:cNvGrpSpPr/>
          <p:nvPr/>
        </p:nvGrpSpPr>
        <p:grpSpPr>
          <a:xfrm>
            <a:off x="4154542" y="888616"/>
            <a:ext cx="7416124" cy="2631490"/>
            <a:chOff x="4154542" y="888616"/>
            <a:chExt cx="7416124" cy="2631490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xmlns="" id="{8392AF42-A87D-4317-859C-B37A659EE414}"/>
                </a:ext>
              </a:extLst>
            </p:cNvPr>
            <p:cNvSpPr txBox="1"/>
            <p:nvPr/>
          </p:nvSpPr>
          <p:spPr>
            <a:xfrm>
              <a:off x="4156854" y="888616"/>
              <a:ext cx="7413812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500" b="1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神奈川県内</a:t>
              </a:r>
              <a:endParaRPr kumimoji="1" lang="en-US" altLang="ja-JP" sz="5500" b="1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5500" b="1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交通事故死亡者数</a:t>
              </a:r>
              <a:endParaRPr lang="en-US" altLang="ja-JP" sz="5500" b="1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ja-JP" altLang="en-US" sz="5500" b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xmlns="" id="{B5415A88-7939-4ABE-B7F1-A08A574EC36D}"/>
                </a:ext>
              </a:extLst>
            </p:cNvPr>
            <p:cNvSpPr txBox="1"/>
            <p:nvPr/>
          </p:nvSpPr>
          <p:spPr>
            <a:xfrm>
              <a:off x="4154542" y="888616"/>
              <a:ext cx="7413812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5500" b="1">
                  <a:ln w="34925">
                    <a:noFill/>
                  </a:ln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神奈川県内</a:t>
              </a:r>
              <a:endParaRPr kumimoji="1" lang="en-US" altLang="ja-JP" sz="5500" b="1">
                <a:ln w="34925">
                  <a:noFill/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5500" b="1">
                  <a:ln w="34925">
                    <a:noFill/>
                  </a:ln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交通事故死亡者数</a:t>
              </a:r>
              <a:endParaRPr lang="en-US" altLang="ja-JP" sz="5500" b="1">
                <a:ln w="34925">
                  <a:noFill/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ja-JP" altLang="en-US" sz="5500" b="1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A471ACEC-997B-4DE3-8548-E35C40366500}"/>
              </a:ext>
            </a:extLst>
          </p:cNvPr>
          <p:cNvSpPr txBox="1"/>
          <p:nvPr/>
        </p:nvSpPr>
        <p:spPr>
          <a:xfrm>
            <a:off x="2212352" y="2719664"/>
            <a:ext cx="7441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8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全国ワースト</a:t>
            </a:r>
            <a:r>
              <a:rPr kumimoji="1" lang="ja-JP" altLang="en-US" sz="14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ja-JP" altLang="en-US" sz="8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位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インク 1">
                <a:extLst>
                  <a:ext uri="{FF2B5EF4-FFF2-40B4-BE49-F238E27FC236}">
                    <a16:creationId xmlns:a16="http://schemas.microsoft.com/office/drawing/2014/main" xmlns="" id="{89D6C19C-8F78-442A-93E6-62D9B0BF19C7}"/>
                  </a:ext>
                </a:extLst>
              </p14:cNvPr>
              <p14:cNvContentPartPr/>
              <p14:nvPr/>
            </p14:nvContentPartPr>
            <p14:xfrm>
              <a:off x="2606044" y="3753228"/>
              <a:ext cx="6818760" cy="61920"/>
            </p14:xfrm>
          </p:contentPart>
        </mc:Choice>
        <mc:Fallback xmlns="">
          <p:pic>
            <p:nvPicPr>
              <p:cNvPr id="2" name="インク 1">
                <a:extLst>
                  <a:ext uri="{FF2B5EF4-FFF2-40B4-BE49-F238E27FC236}">
                    <a16:creationId xmlns:a16="http://schemas.microsoft.com/office/drawing/2014/main" id="{89D6C19C-8F78-442A-93E6-62D9B0BF19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6039" y="3573228"/>
                <a:ext cx="6998409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xmlns="" id="{CC5E1E4E-0229-41C2-B3BB-79078A6DAF50}"/>
                  </a:ext>
                </a:extLst>
              </p14:cNvPr>
              <p14:cNvContentPartPr/>
              <p14:nvPr/>
            </p14:nvContentPartPr>
            <p14:xfrm>
              <a:off x="6936844" y="5611908"/>
              <a:ext cx="2784960" cy="21960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CC5E1E4E-0229-41C2-B3BB-79078A6DAF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6832" y="5431908"/>
                <a:ext cx="2964623" cy="3816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3404393C-6CD9-4425-B9B8-6B9AB81BAE4C}"/>
              </a:ext>
            </a:extLst>
          </p:cNvPr>
          <p:cNvSpPr txBox="1"/>
          <p:nvPr/>
        </p:nvSpPr>
        <p:spPr>
          <a:xfrm>
            <a:off x="9201244" y="5946159"/>
            <a:ext cx="2826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（神奈川県警調べ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5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A6006932-ED35-42DA-811D-C4A0ED25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3060" r="4198" b="26376"/>
          <a:stretch/>
        </p:blipFill>
        <p:spPr>
          <a:xfrm>
            <a:off x="917329" y="431795"/>
            <a:ext cx="10356575" cy="5943600"/>
          </a:xfrm>
          <a:prstGeom prst="rect">
            <a:avLst/>
          </a:prstGeom>
        </p:spPr>
      </p:pic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xmlns="" id="{B04A75D0-307D-48BE-998B-EDD568164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488032"/>
              </p:ext>
            </p:extLst>
          </p:nvPr>
        </p:nvGraphicFramePr>
        <p:xfrm>
          <a:off x="2294647" y="1643822"/>
          <a:ext cx="4884367" cy="3569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xmlns="" id="{91BDA0DD-A6C8-4AEF-B7E3-F1EFF2E4A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125104"/>
              </p:ext>
            </p:extLst>
          </p:nvPr>
        </p:nvGraphicFramePr>
        <p:xfrm>
          <a:off x="1336570" y="1067716"/>
          <a:ext cx="6800519" cy="472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xmlns="" id="{43B1025D-7710-4BA7-BEBA-2599E4C69721}"/>
              </a:ext>
            </a:extLst>
          </p:cNvPr>
          <p:cNvGrpSpPr/>
          <p:nvPr/>
        </p:nvGrpSpPr>
        <p:grpSpPr>
          <a:xfrm>
            <a:off x="5716300" y="5510541"/>
            <a:ext cx="1758423" cy="759778"/>
            <a:chOff x="4881688" y="3832441"/>
            <a:chExt cx="1758423" cy="889697"/>
          </a:xfrm>
        </p:grpSpPr>
        <p:sp>
          <p:nvSpPr>
            <p:cNvPr id="16" name="吹き出し: 角を丸めた四角形 15">
              <a:extLst>
                <a:ext uri="{FF2B5EF4-FFF2-40B4-BE49-F238E27FC236}">
                  <a16:creationId xmlns:a16="http://schemas.microsoft.com/office/drawing/2014/main" xmlns="" id="{97EEAE7E-E996-423A-BA52-AAE44173A047}"/>
                </a:ext>
              </a:extLst>
            </p:cNvPr>
            <p:cNvSpPr/>
            <p:nvPr/>
          </p:nvSpPr>
          <p:spPr>
            <a:xfrm>
              <a:off x="4914273" y="3880147"/>
              <a:ext cx="1725838" cy="841990"/>
            </a:xfrm>
            <a:prstGeom prst="wedgeRoundRectCallout">
              <a:avLst>
                <a:gd name="adj1" fmla="val -24803"/>
                <a:gd name="adj2" fmla="val -108457"/>
                <a:gd name="adj3" fmla="val 16667"/>
              </a:avLst>
            </a:prstGeom>
            <a:solidFill>
              <a:schemeClr val="bg1">
                <a:alpha val="47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3600">
                  <a:solidFill>
                    <a:schemeClr val="tx1"/>
                  </a:solidFill>
                  <a:latin typeface="Arial Black" panose="020B0A04020102020204" pitchFamily="34" charset="0"/>
                </a:rPr>
                <a:t>45.8</a:t>
              </a:r>
              <a:r>
                <a:rPr lang="en-US" altLang="ja-JP" sz="2800">
                  <a:solidFill>
                    <a:schemeClr val="tx1"/>
                  </a:solidFill>
                  <a:latin typeface="Arial Black" panose="020B0A04020102020204" pitchFamily="34" charset="0"/>
                </a:rPr>
                <a:t>%</a:t>
              </a:r>
            </a:p>
            <a:p>
              <a:endParaRPr lang="ja-JP"/>
            </a:p>
          </p:txBody>
        </p:sp>
        <p:sp>
          <p:nvSpPr>
            <p:cNvPr id="17" name="テキスト ボックス 1">
              <a:extLst>
                <a:ext uri="{FF2B5EF4-FFF2-40B4-BE49-F238E27FC236}">
                  <a16:creationId xmlns:a16="http://schemas.microsoft.com/office/drawing/2014/main" xmlns="" id="{1233C0D0-C8E0-426D-9F55-0E77FBF5245A}"/>
                </a:ext>
              </a:extLst>
            </p:cNvPr>
            <p:cNvSpPr txBox="1"/>
            <p:nvPr/>
          </p:nvSpPr>
          <p:spPr>
            <a:xfrm>
              <a:off x="4881688" y="3832441"/>
              <a:ext cx="1598579" cy="88969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91C7C31E-F8C8-443B-822B-9373C2BFA8F8}"/>
              </a:ext>
            </a:extLst>
          </p:cNvPr>
          <p:cNvSpPr txBox="1"/>
          <p:nvPr/>
        </p:nvSpPr>
        <p:spPr>
          <a:xfrm>
            <a:off x="3983637" y="751592"/>
            <a:ext cx="338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死亡事故の状態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08AC7334-68AD-4660-BB8E-1BAAB210C6F0}"/>
              </a:ext>
            </a:extLst>
          </p:cNvPr>
          <p:cNvSpPr txBox="1"/>
          <p:nvPr/>
        </p:nvSpPr>
        <p:spPr>
          <a:xfrm>
            <a:off x="3988306" y="751592"/>
            <a:ext cx="338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年齢別</a:t>
            </a:r>
            <a:r>
              <a:rPr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endParaRPr kumimoji="1"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xmlns="" id="{AF911B9A-C2E4-4E89-A1D0-34A3F5FA4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873223"/>
              </p:ext>
            </p:extLst>
          </p:nvPr>
        </p:nvGraphicFramePr>
        <p:xfrm>
          <a:off x="1334258" y="1054014"/>
          <a:ext cx="6800519" cy="472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xmlns="" id="{29A96D29-CC07-427C-B6BD-4517F45CA268}"/>
              </a:ext>
            </a:extLst>
          </p:cNvPr>
          <p:cNvGrpSpPr/>
          <p:nvPr/>
        </p:nvGrpSpPr>
        <p:grpSpPr>
          <a:xfrm>
            <a:off x="6246429" y="825341"/>
            <a:ext cx="4694026" cy="741028"/>
            <a:chOff x="6246429" y="825341"/>
            <a:chExt cx="4694026" cy="741028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xmlns="" id="{A3B6A398-CF8F-40E5-8097-2A9DA83C2B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6429" y="1228351"/>
              <a:ext cx="508491" cy="338018"/>
            </a:xfrm>
            <a:prstGeom prst="line">
              <a:avLst/>
            </a:prstGeom>
            <a:ln w="3810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xmlns="" id="{FA18FBEE-F11F-4535-95E6-0B4D6C621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20" y="1211337"/>
              <a:ext cx="3853473" cy="6851"/>
            </a:xfrm>
            <a:prstGeom prst="line">
              <a:avLst/>
            </a:prstGeom>
            <a:ln w="3810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xmlns="" id="{E36F99FF-56E3-484A-8A27-211660897A96}"/>
                </a:ext>
              </a:extLst>
            </p:cNvPr>
            <p:cNvSpPr txBox="1"/>
            <p:nvPr/>
          </p:nvSpPr>
          <p:spPr>
            <a:xfrm>
              <a:off x="6715505" y="825341"/>
              <a:ext cx="422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高齢者の死亡事故が多発しています！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xmlns="" id="{CD3C17A3-DEC3-4085-8D94-70E09AC01C78}"/>
              </a:ext>
            </a:extLst>
          </p:cNvPr>
          <p:cNvGrpSpPr/>
          <p:nvPr/>
        </p:nvGrpSpPr>
        <p:grpSpPr>
          <a:xfrm>
            <a:off x="6257162" y="3018158"/>
            <a:ext cx="1399734" cy="689716"/>
            <a:chOff x="4785800" y="1785861"/>
            <a:chExt cx="1399734" cy="689716"/>
          </a:xfrm>
        </p:grpSpPr>
        <p:sp>
          <p:nvSpPr>
            <p:cNvPr id="39" name="テキスト ボックス 2">
              <a:extLst>
                <a:ext uri="{FF2B5EF4-FFF2-40B4-BE49-F238E27FC236}">
                  <a16:creationId xmlns:a16="http://schemas.microsoft.com/office/drawing/2014/main" xmlns="" id="{D9ACA172-4ED2-4292-BD0E-D4178352C2FE}"/>
                </a:ext>
              </a:extLst>
            </p:cNvPr>
            <p:cNvSpPr txBox="1"/>
            <p:nvPr/>
          </p:nvSpPr>
          <p:spPr>
            <a:xfrm>
              <a:off x="4790272" y="1785861"/>
              <a:ext cx="1395262" cy="68971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800" b="1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65</a:t>
              </a:r>
              <a:r>
                <a:rPr lang="ja-JP" altLang="en-US" sz="1800" b="1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歳以上</a:t>
              </a:r>
              <a:endParaRPr lang="en-US" altLang="ja-JP" sz="18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800" b="1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の死者数</a:t>
              </a:r>
              <a:endParaRPr lang="en-US" altLang="ja-JP" sz="18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0" name="テキスト ボックス 1">
              <a:extLst>
                <a:ext uri="{FF2B5EF4-FFF2-40B4-BE49-F238E27FC236}">
                  <a16:creationId xmlns:a16="http://schemas.microsoft.com/office/drawing/2014/main" xmlns="" id="{ABAD781C-1D66-4D44-9F33-53AE069128A1}"/>
                </a:ext>
              </a:extLst>
            </p:cNvPr>
            <p:cNvSpPr txBox="1"/>
            <p:nvPr/>
          </p:nvSpPr>
          <p:spPr>
            <a:xfrm>
              <a:off x="4785800" y="1785861"/>
              <a:ext cx="1395262" cy="68971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8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65</a:t>
              </a:r>
              <a:r>
                <a:rPr lang="ja-JP" altLang="en-US" sz="18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歳以上</a:t>
              </a:r>
              <a:endParaRPr lang="en-US" altLang="ja-JP" sz="18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8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の死者数</a:t>
              </a:r>
              <a:endParaRPr lang="en-US" altLang="ja-JP" sz="18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xmlns="" id="{D4C02B49-48D2-4B9D-A803-5E6C8830EF77}"/>
              </a:ext>
            </a:extLst>
          </p:cNvPr>
          <p:cNvGrpSpPr/>
          <p:nvPr/>
        </p:nvGrpSpPr>
        <p:grpSpPr>
          <a:xfrm>
            <a:off x="1060052" y="1045186"/>
            <a:ext cx="2622948" cy="1300081"/>
            <a:chOff x="1060052" y="1045186"/>
            <a:chExt cx="2622948" cy="1300081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xmlns="" id="{73BF095C-6BFA-454B-B8C2-29887CDFB439}"/>
                </a:ext>
              </a:extLst>
            </p:cNvPr>
            <p:cNvCxnSpPr>
              <a:cxnSpLocks/>
            </p:cNvCxnSpPr>
            <p:nvPr/>
          </p:nvCxnSpPr>
          <p:spPr>
            <a:xfrm>
              <a:off x="1138861" y="1691945"/>
              <a:ext cx="1875272" cy="8941"/>
            </a:xfrm>
            <a:prstGeom prst="line">
              <a:avLst/>
            </a:prstGeom>
            <a:ln w="3810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xmlns="" id="{D62D5DD2-4CD4-4D38-A744-DBC7DCD5CC13}"/>
                </a:ext>
              </a:extLst>
            </p:cNvPr>
            <p:cNvCxnSpPr>
              <a:cxnSpLocks/>
            </p:cNvCxnSpPr>
            <p:nvPr/>
          </p:nvCxnSpPr>
          <p:spPr>
            <a:xfrm>
              <a:off x="3014133" y="1701741"/>
              <a:ext cx="668867" cy="643526"/>
            </a:xfrm>
            <a:prstGeom prst="line">
              <a:avLst/>
            </a:prstGeom>
            <a:ln w="38100" cap="rnd">
              <a:solidFill>
                <a:srgbClr val="C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xmlns="" id="{A6963A4B-E1A9-4703-947E-3A9D2D958EBA}"/>
                </a:ext>
              </a:extLst>
            </p:cNvPr>
            <p:cNvSpPr txBox="1"/>
            <p:nvPr/>
          </p:nvSpPr>
          <p:spPr>
            <a:xfrm>
              <a:off x="1060052" y="1045186"/>
              <a:ext cx="22995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歩行中の死亡事故が</a:t>
              </a:r>
              <a:endParaRPr kumimoji="1" lang="en-US" altLang="ja-JP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r"/>
              <a:r>
                <a:rPr kumimoji="1" lang="ja-JP" altLang="en-US" b="1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１位！</a:t>
              </a:r>
            </a:p>
          </p:txBody>
        </p: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56B03FF3-99EA-475E-B6DF-75C5FC21A01B}"/>
              </a:ext>
            </a:extLst>
          </p:cNvPr>
          <p:cNvSpPr txBox="1"/>
          <p:nvPr/>
        </p:nvSpPr>
        <p:spPr>
          <a:xfrm>
            <a:off x="1138861" y="5834071"/>
            <a:ext cx="268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年交通死亡事故の内訳</a:t>
            </a:r>
            <a:endParaRPr kumimoji="1"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神奈川県警調べ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7474723" y="5658602"/>
            <a:ext cx="4615349" cy="1185760"/>
            <a:chOff x="7474723" y="5658602"/>
            <a:chExt cx="4615349" cy="1185760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xmlns="" id="{1610F54A-7068-49F5-8249-604FEEA7FC00}"/>
                </a:ext>
              </a:extLst>
            </p:cNvPr>
            <p:cNvSpPr txBox="1"/>
            <p:nvPr/>
          </p:nvSpPr>
          <p:spPr>
            <a:xfrm>
              <a:off x="7474723" y="6444252"/>
              <a:ext cx="3618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神奈川県交通安全対策協議会</a:t>
              </a: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0455" y="5658602"/>
              <a:ext cx="1149617" cy="1148160"/>
            </a:xfrm>
            <a:prstGeom prst="rect">
              <a:avLst/>
            </a:prstGeom>
          </p:spPr>
        </p:pic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F66F7B63-53E6-4102-AFDE-6F0F69BF4E80}"/>
              </a:ext>
            </a:extLst>
          </p:cNvPr>
          <p:cNvSpPr txBox="1"/>
          <p:nvPr/>
        </p:nvSpPr>
        <p:spPr>
          <a:xfrm>
            <a:off x="4423387" y="1931297"/>
            <a:ext cx="6222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endParaRPr kumimoji="1" lang="en-US" altLang="ja-JP" sz="11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kumimoji="1" lang="ja-JP" altLang="en-US" sz="1200" b="1">
                <a:latin typeface="メイリオ" panose="020B0604030504040204" pitchFamily="50" charset="-128"/>
                <a:ea typeface="メイリオ" panose="020B0604030504040204" pitchFamily="50" charset="-128"/>
              </a:rPr>
              <a:t>１人</a:t>
            </a:r>
          </a:p>
        </p:txBody>
      </p:sp>
    </p:spTree>
    <p:extLst>
      <p:ext uri="{BB962C8B-B14F-4D97-AF65-F5344CB8AC3E}">
        <p14:creationId xmlns:p14="http://schemas.microsoft.com/office/powerpoint/2010/main" val="2960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  <p:bldP spid="19" grpId="0"/>
      <p:bldP spid="19" grpId="1"/>
      <p:bldP spid="20" grpId="0"/>
      <p:bldGraphic spid="13" grpId="0">
        <p:bldAsOne/>
      </p:bldGraphic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xmlns="" id="{AF24E8FD-7EE3-4315-85C7-746C727BEC09}"/>
              </a:ext>
            </a:extLst>
          </p:cNvPr>
          <p:cNvGrpSpPr/>
          <p:nvPr/>
        </p:nvGrpSpPr>
        <p:grpSpPr>
          <a:xfrm rot="20734884">
            <a:off x="647140" y="634493"/>
            <a:ext cx="3720353" cy="977153"/>
            <a:chOff x="893441" y="735106"/>
            <a:chExt cx="3720353" cy="977153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xmlns="" id="{9D0D0920-9E52-4110-B97B-92871336F132}"/>
                </a:ext>
              </a:extLst>
            </p:cNvPr>
            <p:cNvSpPr/>
            <p:nvPr/>
          </p:nvSpPr>
          <p:spPr>
            <a:xfrm>
              <a:off x="977152" y="735106"/>
              <a:ext cx="3555959" cy="97715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xmlns="" id="{8B4338AC-696E-482F-861F-EA499307BCEF}"/>
                </a:ext>
              </a:extLst>
            </p:cNvPr>
            <p:cNvSpPr/>
            <p:nvPr/>
          </p:nvSpPr>
          <p:spPr>
            <a:xfrm>
              <a:off x="893441" y="878541"/>
              <a:ext cx="3720353" cy="833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8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歩行者は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xmlns="" id="{446D3A2C-4BA3-4F23-B574-0CDD79CAA11C}"/>
              </a:ext>
            </a:extLst>
          </p:cNvPr>
          <p:cNvGrpSpPr/>
          <p:nvPr/>
        </p:nvGrpSpPr>
        <p:grpSpPr>
          <a:xfrm>
            <a:off x="1532809" y="1971333"/>
            <a:ext cx="12457265" cy="2178057"/>
            <a:chOff x="1405770" y="1764989"/>
            <a:chExt cx="12457265" cy="2178057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xmlns="" id="{74EB7F31-DF09-40BA-AC87-256FE77E711B}"/>
                </a:ext>
              </a:extLst>
            </p:cNvPr>
            <p:cNvGrpSpPr/>
            <p:nvPr/>
          </p:nvGrpSpPr>
          <p:grpSpPr>
            <a:xfrm>
              <a:off x="1405770" y="1764989"/>
              <a:ext cx="9070846" cy="1092388"/>
              <a:chOff x="1978905" y="2192341"/>
              <a:chExt cx="9070846" cy="1092388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xmlns="" id="{69BDA4F6-EE7B-4D60-934A-F7BF239678F5}"/>
                  </a:ext>
                </a:extLst>
              </p:cNvPr>
              <p:cNvSpPr/>
              <p:nvPr/>
            </p:nvSpPr>
            <p:spPr>
              <a:xfrm>
                <a:off x="1978905" y="2195493"/>
                <a:ext cx="9070846" cy="10892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7200" b="1">
                    <a:ln w="98425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夕暮れ</a:t>
                </a:r>
                <a:r>
                  <a:rPr kumimoji="1" lang="ja-JP" altLang="en-US" sz="5400" b="1">
                    <a:ln w="98425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や</a:t>
                </a:r>
                <a:r>
                  <a:rPr kumimoji="1" lang="ja-JP" altLang="en-US" sz="7200" b="1">
                    <a:ln w="98425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夜間</a:t>
                </a:r>
                <a:r>
                  <a:rPr kumimoji="1" lang="ja-JP" altLang="en-US" sz="5400" b="1">
                    <a:ln w="98425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</a:t>
                </a:r>
                <a:r>
                  <a:rPr kumimoji="1" lang="ja-JP" altLang="en-US" sz="7200" b="1">
                    <a:ln w="98425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事故</a:t>
                </a:r>
                <a:r>
                  <a:rPr kumimoji="1" lang="ja-JP" altLang="en-US" sz="5400" b="1">
                    <a:ln w="98425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に</a:t>
                </a: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xmlns="" id="{122CFE06-404D-409A-A670-B96B202F1EA0}"/>
                  </a:ext>
                </a:extLst>
              </p:cNvPr>
              <p:cNvSpPr/>
              <p:nvPr/>
            </p:nvSpPr>
            <p:spPr>
              <a:xfrm>
                <a:off x="2083623" y="2192341"/>
                <a:ext cx="8861409" cy="10892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7200" b="1">
                    <a:solidFill>
                      <a:srgbClr val="FFE75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夕暮れ</a:t>
                </a:r>
                <a:r>
                  <a:rPr kumimoji="1" lang="ja-JP" altLang="en-US" sz="5400" b="1">
                    <a:solidFill>
                      <a:srgbClr val="FFE75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や</a:t>
                </a:r>
                <a:r>
                  <a:rPr kumimoji="1" lang="ja-JP" altLang="en-US" sz="7200" b="1">
                    <a:solidFill>
                      <a:srgbClr val="FFE75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夜間</a:t>
                </a:r>
                <a:r>
                  <a:rPr kumimoji="1" lang="ja-JP" altLang="en-US" sz="5400" b="1">
                    <a:solidFill>
                      <a:srgbClr val="FFE75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</a:t>
                </a:r>
                <a:r>
                  <a:rPr kumimoji="1" lang="ja-JP" altLang="en-US" sz="7200" b="1">
                    <a:solidFill>
                      <a:srgbClr val="FFE75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事故</a:t>
                </a:r>
                <a:r>
                  <a:rPr kumimoji="1" lang="ja-JP" altLang="en-US" sz="5400" b="1">
                    <a:solidFill>
                      <a:srgbClr val="FFE752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に</a:t>
                </a: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xmlns="" id="{682C4204-64D7-4813-8164-F9AEB8B5C6BB}"/>
                </a:ext>
              </a:extLst>
            </p:cNvPr>
            <p:cNvGrpSpPr/>
            <p:nvPr/>
          </p:nvGrpSpPr>
          <p:grpSpPr>
            <a:xfrm>
              <a:off x="5364370" y="2844713"/>
              <a:ext cx="8498665" cy="1098333"/>
              <a:chOff x="1976593" y="1967299"/>
              <a:chExt cx="8498665" cy="1098333"/>
            </a:xfrm>
          </p:grpSpPr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xmlns="" id="{3F20FD1C-CD8C-4C83-B750-947AA235BE5E}"/>
                  </a:ext>
                </a:extLst>
              </p:cNvPr>
              <p:cNvSpPr/>
              <p:nvPr/>
            </p:nvSpPr>
            <p:spPr>
              <a:xfrm>
                <a:off x="1978905" y="1967299"/>
                <a:ext cx="8496353" cy="10892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8000" b="1">
                    <a:ln w="98425">
                      <a:solidFill>
                        <a:schemeClr val="bg1">
                          <a:lumMod val="95000"/>
                        </a:schemeClr>
                      </a:solidFill>
                    </a:ln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注意！</a:t>
                </a: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xmlns="" id="{A6BBF9E5-D95D-462A-BF42-BB0AC9F74520}"/>
                  </a:ext>
                </a:extLst>
              </p:cNvPr>
              <p:cNvSpPr/>
              <p:nvPr/>
            </p:nvSpPr>
            <p:spPr>
              <a:xfrm>
                <a:off x="1976593" y="1976396"/>
                <a:ext cx="8496353" cy="10892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8000" b="1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注意！</a:t>
                </a:r>
              </a:p>
            </p:txBody>
          </p:sp>
        </p:grpSp>
      </p:grpSp>
      <p:pic>
        <p:nvPicPr>
          <p:cNvPr id="3" name="グラフィックス 2" descr="杖を持った女性 単色塗りつぶし">
            <a:extLst>
              <a:ext uri="{FF2B5EF4-FFF2-40B4-BE49-F238E27FC236}">
                <a16:creationId xmlns:a16="http://schemas.microsoft.com/office/drawing/2014/main" xmlns="" id="{EE54F610-0481-4532-8883-BB536C257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79203" y="3955812"/>
            <a:ext cx="1721693" cy="1721693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xmlns="" id="{D7DCC017-4A14-45FC-B4E8-7C478918387D}"/>
              </a:ext>
            </a:extLst>
          </p:cNvPr>
          <p:cNvGrpSpPr/>
          <p:nvPr/>
        </p:nvGrpSpPr>
        <p:grpSpPr>
          <a:xfrm>
            <a:off x="665147" y="3084599"/>
            <a:ext cx="5981132" cy="3511886"/>
            <a:chOff x="2109526" y="3074556"/>
            <a:chExt cx="5981132" cy="3511886"/>
          </a:xfrm>
        </p:grpSpPr>
        <p:sp>
          <p:nvSpPr>
            <p:cNvPr id="4" name="台形 3">
              <a:extLst>
                <a:ext uri="{FF2B5EF4-FFF2-40B4-BE49-F238E27FC236}">
                  <a16:creationId xmlns:a16="http://schemas.microsoft.com/office/drawing/2014/main" xmlns="" id="{9710E8B6-AADF-43A2-B8F0-6257E08EB17B}"/>
                </a:ext>
              </a:extLst>
            </p:cNvPr>
            <p:cNvSpPr/>
            <p:nvPr/>
          </p:nvSpPr>
          <p:spPr>
            <a:xfrm rot="5400000">
              <a:off x="2988000" y="3650024"/>
              <a:ext cx="912914" cy="2669862"/>
            </a:xfrm>
            <a:prstGeom prst="trapezoid">
              <a:avLst>
                <a:gd name="adj" fmla="val 29130"/>
              </a:avLst>
            </a:prstGeom>
            <a:gradFill flip="none" rotWithShape="1">
              <a:gsLst>
                <a:gs pos="0">
                  <a:schemeClr val="bg1">
                    <a:alpha val="22000"/>
                  </a:schemeClr>
                </a:gs>
                <a:gs pos="100000">
                  <a:srgbClr val="FFE752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" name="グラフィックス 27" descr="車 単色塗りつぶし">
              <a:extLst>
                <a:ext uri="{FF2B5EF4-FFF2-40B4-BE49-F238E27FC236}">
                  <a16:creationId xmlns:a16="http://schemas.microsoft.com/office/drawing/2014/main" xmlns="" id="{8B0FCE35-CB80-4141-8360-AE4F58B07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4578772" y="3074556"/>
              <a:ext cx="3511886" cy="3511886"/>
            </a:xfrm>
            <a:prstGeom prst="rect">
              <a:avLst/>
            </a:prstGeom>
          </p:spPr>
        </p:pic>
      </p:grpSp>
      <p:sp>
        <p:nvSpPr>
          <p:cNvPr id="29" name="爆発: 8 pt 28">
            <a:extLst>
              <a:ext uri="{FF2B5EF4-FFF2-40B4-BE49-F238E27FC236}">
                <a16:creationId xmlns:a16="http://schemas.microsoft.com/office/drawing/2014/main" xmlns="" id="{362A8FCA-82E7-411E-B00A-14761DEB4C50}"/>
              </a:ext>
            </a:extLst>
          </p:cNvPr>
          <p:cNvSpPr/>
          <p:nvPr/>
        </p:nvSpPr>
        <p:spPr>
          <a:xfrm>
            <a:off x="2740049" y="4312490"/>
            <a:ext cx="778403" cy="89710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7474723" y="5658602"/>
            <a:ext cx="4615349" cy="1185760"/>
            <a:chOff x="7474723" y="5658602"/>
            <a:chExt cx="4615349" cy="1185760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xmlns="" id="{1610F54A-7068-49F5-8249-604FEEA7FC00}"/>
                </a:ext>
              </a:extLst>
            </p:cNvPr>
            <p:cNvSpPr txBox="1"/>
            <p:nvPr/>
          </p:nvSpPr>
          <p:spPr>
            <a:xfrm>
              <a:off x="7474723" y="6444252"/>
              <a:ext cx="3618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神奈川県交通安全対策協議会</a:t>
              </a: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0455" y="5658602"/>
              <a:ext cx="1149617" cy="1148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BC3099EA-082A-4D9D-ADDF-FE04D86DBF0B}"/>
              </a:ext>
            </a:extLst>
          </p:cNvPr>
          <p:cNvSpPr txBox="1"/>
          <p:nvPr/>
        </p:nvSpPr>
        <p:spPr>
          <a:xfrm>
            <a:off x="1512192" y="2967121"/>
            <a:ext cx="9940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>
                <a:solidFill>
                  <a:srgbClr val="FFE75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夕暮れ</a:t>
            </a:r>
            <a:r>
              <a:rPr kumimoji="1" lang="ja-JP" altLang="en-US" sz="4800" b="1">
                <a:solidFill>
                  <a:srgbClr val="FFE75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kumimoji="1" lang="ja-JP" altLang="en-US" sz="5400" b="1">
                <a:solidFill>
                  <a:srgbClr val="FFE75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夜間</a:t>
            </a:r>
            <a:r>
              <a:rPr kumimoji="1" lang="ja-JP" altLang="en-US" sz="4800" b="1">
                <a:solidFill>
                  <a:srgbClr val="FFE75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5400" b="1">
                <a:solidFill>
                  <a:srgbClr val="FFE75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事故</a:t>
            </a:r>
            <a:r>
              <a:rPr kumimoji="1" lang="ja-JP" altLang="en-US" sz="4800" b="1">
                <a:solidFill>
                  <a:srgbClr val="FFE75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5400" b="1">
                <a:solidFill>
                  <a:srgbClr val="FFE75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防ぐには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7474723" y="5658602"/>
            <a:ext cx="4615349" cy="1185760"/>
            <a:chOff x="7474723" y="5658602"/>
            <a:chExt cx="4615349" cy="118576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xmlns="" id="{1610F54A-7068-49F5-8249-604FEEA7FC00}"/>
                </a:ext>
              </a:extLst>
            </p:cNvPr>
            <p:cNvSpPr txBox="1"/>
            <p:nvPr/>
          </p:nvSpPr>
          <p:spPr>
            <a:xfrm>
              <a:off x="7474723" y="6444252"/>
              <a:ext cx="3618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神奈川県交通安全対策協議会</a:t>
              </a: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0455" y="5658602"/>
              <a:ext cx="1149617" cy="1148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43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BC3099EA-082A-4D9D-ADDF-FE04D86DBF0B}"/>
              </a:ext>
            </a:extLst>
          </p:cNvPr>
          <p:cNvSpPr txBox="1"/>
          <p:nvPr/>
        </p:nvSpPr>
        <p:spPr>
          <a:xfrm>
            <a:off x="442598" y="242264"/>
            <a:ext cx="633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rgbClr val="FFE75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夕暮れや夜間の事故を防ぐには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30BBA9A8-A5EE-4A32-A6D1-52D928F6BC6F}"/>
              </a:ext>
            </a:extLst>
          </p:cNvPr>
          <p:cNvSpPr/>
          <p:nvPr/>
        </p:nvSpPr>
        <p:spPr>
          <a:xfrm>
            <a:off x="442598" y="993727"/>
            <a:ext cx="721821" cy="7218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xmlns="" id="{006B4FC2-44AB-45A6-AE88-07CD1F52F05B}"/>
              </a:ext>
            </a:extLst>
          </p:cNvPr>
          <p:cNvGrpSpPr/>
          <p:nvPr/>
        </p:nvGrpSpPr>
        <p:grpSpPr>
          <a:xfrm>
            <a:off x="1270755" y="993727"/>
            <a:ext cx="10898930" cy="773418"/>
            <a:chOff x="1292303" y="2469429"/>
            <a:chExt cx="10898930" cy="773418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xmlns="" id="{6F7F7E54-A05C-4145-912F-6DF270EA93FE}"/>
                </a:ext>
              </a:extLst>
            </p:cNvPr>
            <p:cNvSpPr txBox="1"/>
            <p:nvPr/>
          </p:nvSpPr>
          <p:spPr>
            <a:xfrm>
              <a:off x="1301624" y="2473406"/>
              <a:ext cx="10889609" cy="76944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4400" b="1">
                  <a:ln w="476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「反射材」</a:t>
              </a:r>
              <a:r>
                <a:rPr lang="ja-JP" altLang="en-US" sz="3600" b="1">
                  <a:ln w="476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や「明るい服装」で自分をアピール</a:t>
              </a:r>
              <a:r>
                <a:rPr kumimoji="1" lang="ja-JP" altLang="en-US" sz="4400" b="1">
                  <a:ln w="476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！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xmlns="" id="{9A45738C-6B2C-4FEE-84DC-F94C6545EE0C}"/>
                </a:ext>
              </a:extLst>
            </p:cNvPr>
            <p:cNvSpPr txBox="1"/>
            <p:nvPr/>
          </p:nvSpPr>
          <p:spPr>
            <a:xfrm>
              <a:off x="1292303" y="2469429"/>
              <a:ext cx="108896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b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「反射材」</a:t>
              </a:r>
              <a:r>
                <a:rPr lang="ja-JP" altLang="en-US" sz="3600" b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や「明るい服装」で自分を</a:t>
              </a:r>
              <a:r>
                <a:rPr kumimoji="1" lang="ja-JP" altLang="en-US" sz="3600" b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アピール</a:t>
              </a:r>
              <a:r>
                <a:rPr kumimoji="1" lang="ja-JP" altLang="en-US" sz="4400" b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！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xmlns="" id="{C55D5C66-7FF9-434E-8A87-C6369DA4F3D0}"/>
              </a:ext>
            </a:extLst>
          </p:cNvPr>
          <p:cNvGrpSpPr/>
          <p:nvPr/>
        </p:nvGrpSpPr>
        <p:grpSpPr>
          <a:xfrm>
            <a:off x="560161" y="1223669"/>
            <a:ext cx="486694" cy="327991"/>
            <a:chOff x="440286" y="3001616"/>
            <a:chExt cx="486694" cy="327991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xmlns="" id="{279350C7-7D6F-453E-AAC1-98CEE86A13EB}"/>
                </a:ext>
              </a:extLst>
            </p:cNvPr>
            <p:cNvCxnSpPr/>
            <p:nvPr/>
          </p:nvCxnSpPr>
          <p:spPr>
            <a:xfrm>
              <a:off x="440286" y="3011556"/>
              <a:ext cx="185879" cy="308113"/>
            </a:xfrm>
            <a:prstGeom prst="line">
              <a:avLst/>
            </a:prstGeom>
            <a:ln w="381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xmlns="" id="{B07AC107-F2D3-4E6C-B007-00C77D674C29}"/>
                </a:ext>
              </a:extLst>
            </p:cNvPr>
            <p:cNvCxnSpPr/>
            <p:nvPr/>
          </p:nvCxnSpPr>
          <p:spPr>
            <a:xfrm flipV="1">
              <a:off x="609019" y="3001616"/>
              <a:ext cx="317961" cy="327991"/>
            </a:xfrm>
            <a:prstGeom prst="line">
              <a:avLst/>
            </a:prstGeom>
            <a:ln w="381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29"/>
          <p:cNvGrpSpPr/>
          <p:nvPr/>
        </p:nvGrpSpPr>
        <p:grpSpPr>
          <a:xfrm>
            <a:off x="7474723" y="5658602"/>
            <a:ext cx="4615349" cy="1185760"/>
            <a:chOff x="7474723" y="5658602"/>
            <a:chExt cx="4615349" cy="1185760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xmlns="" id="{1610F54A-7068-49F5-8249-604FEEA7FC00}"/>
                </a:ext>
              </a:extLst>
            </p:cNvPr>
            <p:cNvSpPr txBox="1"/>
            <p:nvPr/>
          </p:nvSpPr>
          <p:spPr>
            <a:xfrm>
              <a:off x="7474723" y="6444252"/>
              <a:ext cx="3618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神奈川県交通安全対策協議会</a:t>
              </a: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0455" y="5658602"/>
              <a:ext cx="1149617" cy="1148160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D7B08996-B9CE-47FC-9D44-D65180C708C0}"/>
              </a:ext>
            </a:extLst>
          </p:cNvPr>
          <p:cNvGrpSpPr/>
          <p:nvPr/>
        </p:nvGrpSpPr>
        <p:grpSpPr>
          <a:xfrm>
            <a:off x="1841221" y="2153963"/>
            <a:ext cx="9040407" cy="3729168"/>
            <a:chOff x="1841221" y="2153963"/>
            <a:chExt cx="9040407" cy="3729168"/>
          </a:xfrm>
        </p:grpSpPr>
        <p:pic>
          <p:nvPicPr>
            <p:cNvPr id="4" name="図 3" descr="ダイアグラム&#10;&#10;自動的に生成された説明">
              <a:extLst>
                <a:ext uri="{FF2B5EF4-FFF2-40B4-BE49-F238E27FC236}">
                  <a16:creationId xmlns:a16="http://schemas.microsoft.com/office/drawing/2014/main" xmlns="" id="{2C17283A-0EB6-4AFB-9917-4D9C900BB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221" y="2153963"/>
              <a:ext cx="9040407" cy="3729168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xmlns="" id="{6C365190-9A62-4B65-B01D-B2F93B31EBEE}"/>
                </a:ext>
              </a:extLst>
            </p:cNvPr>
            <p:cNvSpPr/>
            <p:nvPr/>
          </p:nvSpPr>
          <p:spPr>
            <a:xfrm>
              <a:off x="7162800" y="2474259"/>
              <a:ext cx="654424" cy="358588"/>
            </a:xfrm>
            <a:prstGeom prst="rect">
              <a:avLst/>
            </a:prstGeom>
            <a:solidFill>
              <a:srgbClr val="295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8242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レゴ が含まれている画像&#10;&#10;自動的に生成された説明">
            <a:extLst>
              <a:ext uri="{FF2B5EF4-FFF2-40B4-BE49-F238E27FC236}">
                <a16:creationId xmlns:a16="http://schemas.microsoft.com/office/drawing/2014/main" xmlns="" id="{A6006932-ED35-42DA-811D-C4A0ED25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t="7524" r="500" b="16863"/>
          <a:stretch/>
        </p:blipFill>
        <p:spPr>
          <a:xfrm>
            <a:off x="834886" y="457200"/>
            <a:ext cx="10465905" cy="5943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CCA1D01-B374-464A-B6AC-C8EB805254C3}"/>
              </a:ext>
            </a:extLst>
          </p:cNvPr>
          <p:cNvSpPr txBox="1"/>
          <p:nvPr/>
        </p:nvSpPr>
        <p:spPr>
          <a:xfrm>
            <a:off x="1816132" y="143957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rPr>
              <a:t>ルールやマナーを守って交通事故をなくしましょう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A5092381-99C4-41FE-B0A1-A5229984CEDE}"/>
              </a:ext>
            </a:extLst>
          </p:cNvPr>
          <p:cNvSpPr txBox="1"/>
          <p:nvPr/>
        </p:nvSpPr>
        <p:spPr>
          <a:xfrm>
            <a:off x="1450731" y="2145055"/>
            <a:ext cx="9392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b="1">
                <a:latin typeface="メイリオ" panose="020B0604030504040204" pitchFamily="50" charset="-128"/>
                <a:ea typeface="メイリオ" panose="020B0604030504040204" pitchFamily="50" charset="-128"/>
              </a:rPr>
              <a:t>神奈川県交通安全対策協議会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6BA477F0-689B-4DE6-9461-B2BAEC29B6B5}"/>
              </a:ext>
            </a:extLst>
          </p:cNvPr>
          <p:cNvSpPr txBox="1"/>
          <p:nvPr/>
        </p:nvSpPr>
        <p:spPr>
          <a:xfrm>
            <a:off x="5033868" y="4813110"/>
            <a:ext cx="58054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制作</a:t>
            </a:r>
            <a:r>
              <a:rPr kumimoji="1"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200" b="1">
                <a:latin typeface="メイリオ" panose="020B0604030504040204" pitchFamily="50" charset="-128"/>
                <a:ea typeface="メイリオ" panose="020B0604030504040204" pitchFamily="50" charset="-128"/>
              </a:rPr>
              <a:t>日本損害保険協会</a:t>
            </a:r>
            <a:endParaRPr kumimoji="1" lang="en-US" altLang="ja-JP" sz="4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4400" b="1">
                <a:latin typeface="メイリオ" panose="020B0604030504040204" pitchFamily="50" charset="-128"/>
                <a:ea typeface="メイリオ" panose="020B0604030504040204" pitchFamily="50" charset="-128"/>
              </a:rPr>
              <a:t>神奈川損保会</a:t>
            </a:r>
            <a:endParaRPr kumimoji="1" lang="ja-JP" altLang="en-US" sz="44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7474723" y="5658602"/>
            <a:ext cx="4615349" cy="1185760"/>
            <a:chOff x="7474723" y="5658602"/>
            <a:chExt cx="4615349" cy="1185760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xmlns="" id="{1610F54A-7068-49F5-8249-604FEEA7FC00}"/>
                </a:ext>
              </a:extLst>
            </p:cNvPr>
            <p:cNvSpPr txBox="1"/>
            <p:nvPr/>
          </p:nvSpPr>
          <p:spPr>
            <a:xfrm>
              <a:off x="7474723" y="6444252"/>
              <a:ext cx="3618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神奈川県交通安全対策協議会</a:t>
              </a: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0455" y="5658602"/>
              <a:ext cx="1149617" cy="1148160"/>
            </a:xfrm>
            <a:prstGeom prst="rect">
              <a:avLst/>
            </a:prstGeom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A5092381-99C4-41FE-B0A1-A5229984CEDE}"/>
              </a:ext>
            </a:extLst>
          </p:cNvPr>
          <p:cNvSpPr txBox="1"/>
          <p:nvPr/>
        </p:nvSpPr>
        <p:spPr>
          <a:xfrm>
            <a:off x="5012500" y="3469244"/>
            <a:ext cx="5881065" cy="14465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dist"/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協力</a:t>
            </a:r>
            <a:r>
              <a:rPr lang="ja-JP" altLang="en-US" sz="4200" b="1">
                <a:latin typeface="メイリオ" panose="020B0604030504040204" pitchFamily="50" charset="-128"/>
                <a:ea typeface="メイリオ" panose="020B0604030504040204" pitchFamily="50" charset="-128"/>
              </a:rPr>
              <a:t>  神奈川県</a:t>
            </a:r>
            <a:endParaRPr lang="en-US" altLang="ja-JP" sz="4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/>
            <a:r>
              <a:rPr kumimoji="1" lang="ja-JP" altLang="en-US" sz="4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　 神奈川県</a:t>
            </a:r>
            <a:r>
              <a:rPr lang="ja-JP" altLang="en-US" sz="4200" b="1">
                <a:latin typeface="メイリオ" panose="020B0604030504040204" pitchFamily="50" charset="-128"/>
                <a:ea typeface="メイリオ" panose="020B0604030504040204" pitchFamily="50" charset="-128"/>
              </a:rPr>
              <a:t>警察</a:t>
            </a:r>
            <a:endParaRPr kumimoji="1" lang="ja-JP" altLang="en-US" sz="4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305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088F78AA3E6F74FB689D6D6B084D2C8" ma:contentTypeVersion="" ma:contentTypeDescription="新しいドキュメントを作成します。" ma:contentTypeScope="" ma:versionID="eb53f43e1a31b761dc09f033e76d4a9a">
  <xsd:schema xmlns:xsd="http://www.w3.org/2001/XMLSchema" xmlns:xs="http://www.w3.org/2001/XMLSchema" xmlns:p="http://schemas.microsoft.com/office/2006/metadata/properties" xmlns:ns2="05c44a33-f33f-4362-aa9c-dbb768e030c8" xmlns:ns3="97b605cc-f155-49a7-bb34-6fc6e8c32dee" targetNamespace="http://schemas.microsoft.com/office/2006/metadata/properties" ma:root="true" ma:fieldsID="8eea5027deec29ed6c5e3f93d7177cbe" ns2:_="" ns3:_="">
    <xsd:import namespace="05c44a33-f33f-4362-aa9c-dbb768e030c8"/>
    <xsd:import namespace="97b605cc-f155-49a7-bb34-6fc6e8c32d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44a33-f33f-4362-aa9c-dbb768e03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605cc-f155-49a7-bb34-6fc6e8c32de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DAACE3-7441-414A-B1BF-857E23282F1A}">
  <ds:schemaRefs>
    <ds:schemaRef ds:uri="05c44a33-f33f-4362-aa9c-dbb768e030c8"/>
    <ds:schemaRef ds:uri="97b605cc-f155-49a7-bb34-6fc6e8c32d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18084ED-CDFE-4A02-91ED-0DCFF06A5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E2C1C-A01F-4B99-ACD4-5C0B40C681B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97b605cc-f155-49a7-bb34-6fc6e8c32dee"/>
    <ds:schemaRef ds:uri="http://purl.org/dc/elements/1.1/"/>
    <ds:schemaRef ds:uri="http://schemas.microsoft.com/office/2006/metadata/properties"/>
    <ds:schemaRef ds:uri="05c44a33-f33f-4362-aa9c-dbb768e030c8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201</Words>
  <Application>Microsoft Office PowerPoint</Application>
  <PresentationFormat>ワイド画面</PresentationFormat>
  <Paragraphs>53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メイリオ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國井 昌枝</dc:creator>
  <cp:lastModifiedBy>user</cp:lastModifiedBy>
  <cp:revision>4</cp:revision>
  <dcterms:created xsi:type="dcterms:W3CDTF">2022-01-27T06:04:54Z</dcterms:created>
  <dcterms:modified xsi:type="dcterms:W3CDTF">2022-02-10T04:05:35Z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0x0101003088F78AA3E6F74FB689D6D6B084D2C8</vt:lpwstr>
  </property>
</Properties>
</file>